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96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60" r:id="rId7"/>
    <p:sldId id="261" r:id="rId8"/>
    <p:sldId id="259" r:id="rId9"/>
    <p:sldId id="263" r:id="rId10"/>
    <p:sldId id="264" r:id="rId11"/>
  </p:sldIdLst>
  <p:sldSz cx="10058400" cy="7772400"/>
  <p:notesSz cx="6797675" cy="9926638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6000" userDrawn="1">
          <p15:clr>
            <a:srgbClr val="A4A3A4"/>
          </p15:clr>
        </p15:guide>
        <p15:guide id="3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2F2F2F"/>
    <a:srgbClr val="F0F0F0"/>
    <a:srgbClr val="939393"/>
    <a:srgbClr val="0078D4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24" y="84"/>
      </p:cViewPr>
      <p:guideLst>
        <p:guide orient="horz" pos="2448"/>
        <p:guide pos="600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1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xmlns="" id="{3EF0A91D-1FD6-467B-B67D-AE9CDD61AD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785D6A2-D18A-4AC1-9B7B-AE82509E61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A3A5036-657D-4952-A84E-5E8163A1E3D7}" type="datetime1">
              <a:rPr lang="fr-FR" smtClean="0"/>
              <a:t>17/10/2022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C22646F4-813F-445E-9C1F-D6CDF337B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A2016B3C-4511-44D4-8A7E-346395903E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7CEC7C5-46FF-4CAB-85AF-04BB75894D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529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57748F4-B846-4AC3-8AF0-BA2ACB2BF0B0}" type="datetime1">
              <a:rPr lang="fr-FR" noProof="0" smtClean="0"/>
              <a:t>17/10/2022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31900" y="1241425"/>
            <a:ext cx="43338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02B0B5-DA08-41E6-82B4-5DB01D0697AF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43911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fr-FR" altLang="ja-JP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02B0B5-DA08-41E6-82B4-5DB01D0697A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925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fr-FR" altLang="ja-JP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02B0B5-DA08-41E6-82B4-5DB01D0697A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167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fr-FR" altLang="ja-JP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02B0B5-DA08-41E6-82B4-5DB01D0697A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55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fr-FR" altLang="ja-JP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02B0B5-DA08-41E6-82B4-5DB01D0697A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6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fr-FR" altLang="ja-JP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02B0B5-DA08-41E6-82B4-5DB01D0697A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974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fr-FR" altLang="ja-JP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02B0B5-DA08-41E6-82B4-5DB01D0697A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31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fr-FR" altLang="ja-JP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02B0B5-DA08-41E6-82B4-5DB01D0697A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91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rtlCol="0" anchor="b"/>
          <a:lstStyle>
            <a:lvl1pPr algn="ctr">
              <a:defRPr sz="6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 rtlCol="0"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66338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1814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rtlCol="0" anchor="b"/>
          <a:lstStyle>
            <a:lvl1pPr>
              <a:defRPr sz="6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86277" y="5201393"/>
            <a:ext cx="8675370" cy="1700212"/>
          </a:xfrm>
        </p:spPr>
        <p:txBody>
          <a:bodyPr rtlCol="0"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8735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91515" y="2069042"/>
            <a:ext cx="4274820" cy="493151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5092065" y="2069042"/>
            <a:ext cx="4274820" cy="493151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53166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92826" y="1905318"/>
            <a:ext cx="4255174" cy="933767"/>
          </a:xfrm>
        </p:spPr>
        <p:txBody>
          <a:bodyPr rtlCol="0"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92826" y="2839085"/>
            <a:ext cx="4255174" cy="417586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5092066" y="1905318"/>
            <a:ext cx="4276130" cy="933767"/>
          </a:xfrm>
        </p:spPr>
        <p:txBody>
          <a:bodyPr rtlCol="0"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092066" y="2839085"/>
            <a:ext cx="4276130" cy="4175866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815779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7218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73818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rtlCol="0" anchor="b"/>
          <a:lstStyle>
            <a:lvl1pPr>
              <a:defRPr sz="352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276130" y="1119083"/>
            <a:ext cx="5092065" cy="5523442"/>
          </a:xfrm>
        </p:spPr>
        <p:txBody>
          <a:bodyPr rtlCol="0"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92825" y="2331720"/>
            <a:ext cx="3244096" cy="4319800"/>
          </a:xfrm>
        </p:spPr>
        <p:txBody>
          <a:bodyPr rtlCol="0"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32697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rtlCol="0" anchor="b"/>
          <a:lstStyle>
            <a:lvl1pPr>
              <a:defRPr sz="352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276130" y="1119083"/>
            <a:ext cx="5092065" cy="5523442"/>
          </a:xfrm>
        </p:spPr>
        <p:txBody>
          <a:bodyPr rtlCol="0"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92825" y="2331720"/>
            <a:ext cx="3244096" cy="4319800"/>
          </a:xfrm>
        </p:spPr>
        <p:txBody>
          <a:bodyPr rtlCol="0"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07639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15/09/2022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07A91BD-2D30-4D1B-B388-0538F34CA7E2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644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hdr="0" ftr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">
            <a:extLst>
              <a:ext uri="{FF2B5EF4-FFF2-40B4-BE49-F238E27FC236}">
                <a16:creationId xmlns:a16="http://schemas.microsoft.com/office/drawing/2014/main" xmlns="" id="{BAC6A0F5-7623-499D-9CF6-293E2B9D43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-27258"/>
            <a:ext cx="10058400" cy="225779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sz="1229" noProof="1"/>
          </a:p>
        </p:txBody>
      </p:sp>
      <p:sp>
        <p:nvSpPr>
          <p:cNvPr id="44" name="Zone de texte 3">
            <a:extLst>
              <a:ext uri="{FF2B5EF4-FFF2-40B4-BE49-F238E27FC236}">
                <a16:creationId xmlns:a16="http://schemas.microsoft.com/office/drawing/2014/main" xmlns="" id="{3887613D-DAF5-4362-A1F9-C1557151D8B6}"/>
              </a:ext>
            </a:extLst>
          </p:cNvPr>
          <p:cNvSpPr txBox="1"/>
          <p:nvPr/>
        </p:nvSpPr>
        <p:spPr>
          <a:xfrm>
            <a:off x="454959" y="1099400"/>
            <a:ext cx="5841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90000"/>
              </a:lnSpc>
            </a:pPr>
            <a:r>
              <a:rPr lang="fr-FR" sz="4000" kern="1500" spc="-83" noProof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Pour déposer une première demande</a:t>
            </a:r>
          </a:p>
        </p:txBody>
      </p:sp>
      <p:sp>
        <p:nvSpPr>
          <p:cNvPr id="35" name="Zone de texte 15">
            <a:extLst>
              <a:ext uri="{FF2B5EF4-FFF2-40B4-BE49-F238E27FC236}">
                <a16:creationId xmlns:a16="http://schemas.microsoft.com/office/drawing/2014/main" xmlns="" id="{F63109D1-B946-4573-951B-E3F065686A2A}"/>
              </a:ext>
            </a:extLst>
          </p:cNvPr>
          <p:cNvSpPr txBox="1"/>
          <p:nvPr/>
        </p:nvSpPr>
        <p:spPr>
          <a:xfrm>
            <a:off x="454959" y="2318391"/>
            <a:ext cx="9310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 sz="24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Créer votre compte</a:t>
            </a:r>
            <a:endParaRPr lang="fr-FR" sz="1400" noProof="1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rtl="0"/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pouvoir effectuer votre demande d’autorisation dématérialisée, il faut tout d’abord créer un compte, Pour cela :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7BE4AA13-7D6B-4E29-832B-5964A9D0E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66" y="3470071"/>
            <a:ext cx="3593265" cy="20212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F94D8D62-52A6-414C-BC25-9D0FB9009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9" y="3677337"/>
            <a:ext cx="3157386" cy="200684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19" name="Zone de texte 19">
            <a:extLst>
              <a:ext uri="{FF2B5EF4-FFF2-40B4-BE49-F238E27FC236}">
                <a16:creationId xmlns:a16="http://schemas.microsoft.com/office/drawing/2014/main" xmlns="" id="{81538709-BD73-4FD7-BDC2-21A08D469A18}"/>
              </a:ext>
            </a:extLst>
          </p:cNvPr>
          <p:cNvSpPr txBox="1"/>
          <p:nvPr/>
        </p:nvSpPr>
        <p:spPr>
          <a:xfrm>
            <a:off x="454959" y="6222518"/>
            <a:ext cx="39932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lnSpc>
                <a:spcPts val="1800"/>
              </a:lnSpc>
            </a:pP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Choisir votre statut et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« </a:t>
            </a:r>
            <a:r>
              <a:rPr lang="fr-FR" sz="1600" b="1" noProof="1">
                <a:latin typeface="Segoe UI" panose="020B0502040204020203" pitchFamily="34" charset="0"/>
                <a:cs typeface="Segoe UI" panose="020B0502040204020203" pitchFamily="34" charset="0"/>
              </a:rPr>
              <a:t>S’enregistrer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 »</a:t>
            </a:r>
            <a:endParaRPr lang="fr-FR" sz="1500" b="1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Zone de texte 19">
            <a:extLst>
              <a:ext uri="{FF2B5EF4-FFF2-40B4-BE49-F238E27FC236}">
                <a16:creationId xmlns:a16="http://schemas.microsoft.com/office/drawing/2014/main" xmlns="" id="{7AE89ED4-E9C8-467C-B6A6-A2A06F7815CA}"/>
              </a:ext>
            </a:extLst>
          </p:cNvPr>
          <p:cNvSpPr txBox="1"/>
          <p:nvPr/>
        </p:nvSpPr>
        <p:spPr>
          <a:xfrm>
            <a:off x="5668242" y="5693469"/>
            <a:ext cx="37376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1800"/>
              </a:lnSpc>
            </a:pP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Complétez 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 champs d’identification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xmlns="" id="{2EFD3B96-9F26-487A-940C-7EA96AABA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54" idx="0"/>
          </p:cNvCxnSpPr>
          <p:nvPr/>
        </p:nvCxnSpPr>
        <p:spPr>
          <a:xfrm flipH="1">
            <a:off x="5493673" y="4521568"/>
            <a:ext cx="1373851" cy="1160112"/>
          </a:xfrm>
          <a:prstGeom prst="line">
            <a:avLst/>
          </a:prstGeom>
          <a:ln w="19050"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Groupe 48" title="capture d’écran">
            <a:extLst>
              <a:ext uri="{FF2B5EF4-FFF2-40B4-BE49-F238E27FC236}">
                <a16:creationId xmlns:a16="http://schemas.microsoft.com/office/drawing/2014/main" xmlns="" id="{7ADC4C94-4E0E-462A-814F-7602D75732EC}"/>
              </a:ext>
            </a:extLst>
          </p:cNvPr>
          <p:cNvGrpSpPr/>
          <p:nvPr/>
        </p:nvGrpSpPr>
        <p:grpSpPr>
          <a:xfrm rot="5400000">
            <a:off x="2098246" y="5894076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50" name="Ovale 49">
              <a:extLst>
                <a:ext uri="{FF2B5EF4-FFF2-40B4-BE49-F238E27FC236}">
                  <a16:creationId xmlns:a16="http://schemas.microsoft.com/office/drawing/2014/main" xmlns="" id="{32AF285A-3940-4862-8F3F-88F393BC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51" name="Zone de texte 50">
              <a:extLst>
                <a:ext uri="{FF2B5EF4-FFF2-40B4-BE49-F238E27FC236}">
                  <a16:creationId xmlns:a16="http://schemas.microsoft.com/office/drawing/2014/main" xmlns="" id="{16D48AA8-11E6-4144-843E-43A661A90606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A</a:t>
              </a:r>
            </a:p>
          </p:txBody>
        </p:sp>
      </p:grpSp>
      <p:grpSp>
        <p:nvGrpSpPr>
          <p:cNvPr id="52" name="Groupe 51" title="capture d’écran">
            <a:extLst>
              <a:ext uri="{FF2B5EF4-FFF2-40B4-BE49-F238E27FC236}">
                <a16:creationId xmlns:a16="http://schemas.microsoft.com/office/drawing/2014/main" xmlns="" id="{E207A072-586F-464A-908F-206042272885}"/>
              </a:ext>
            </a:extLst>
          </p:cNvPr>
          <p:cNvGrpSpPr/>
          <p:nvPr/>
        </p:nvGrpSpPr>
        <p:grpSpPr>
          <a:xfrm rot="5400000">
            <a:off x="5320556" y="5670516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53" name="Ovale 52">
              <a:extLst>
                <a:ext uri="{FF2B5EF4-FFF2-40B4-BE49-F238E27FC236}">
                  <a16:creationId xmlns:a16="http://schemas.microsoft.com/office/drawing/2014/main" xmlns="" id="{0D9E5DAA-7984-4990-96FA-A31B5B7E6A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54" name="Zone de texte 53">
              <a:extLst>
                <a:ext uri="{FF2B5EF4-FFF2-40B4-BE49-F238E27FC236}">
                  <a16:creationId xmlns:a16="http://schemas.microsoft.com/office/drawing/2014/main" xmlns="" id="{821EB496-B6AC-4D04-BA6E-7B61CE672AD0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B</a:t>
              </a:r>
            </a:p>
          </p:txBody>
        </p:sp>
      </p:grpSp>
      <p:sp>
        <p:nvSpPr>
          <p:cNvPr id="16" name="Titre 15" hidden="1">
            <a:extLst>
              <a:ext uri="{FF2B5EF4-FFF2-40B4-BE49-F238E27FC236}">
                <a16:creationId xmlns:a16="http://schemas.microsoft.com/office/drawing/2014/main" xmlns="" id="{E699056F-788A-4C08-A6B7-9603CE123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Diapositive 1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clrChange>
              <a:clrFrom>
                <a:srgbClr val="527096"/>
              </a:clrFrom>
              <a:clrTo>
                <a:srgbClr val="52709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960" y="339955"/>
            <a:ext cx="3086531" cy="50489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clrChange>
              <a:clrFrom>
                <a:srgbClr val="527096"/>
              </a:clrFrom>
              <a:clrTo>
                <a:srgbClr val="52709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5573" y="558236"/>
            <a:ext cx="1842240" cy="1496820"/>
          </a:xfrm>
          <a:prstGeom prst="rect">
            <a:avLst/>
          </a:prstGeom>
        </p:spPr>
      </p:pic>
      <p:cxnSp>
        <p:nvCxnSpPr>
          <p:cNvPr id="21" name="Connecteur droit avec flèche 20"/>
          <p:cNvCxnSpPr>
            <a:stCxn id="50" idx="3"/>
          </p:cNvCxnSpPr>
          <p:nvPr/>
        </p:nvCxnSpPr>
        <p:spPr>
          <a:xfrm flipH="1" flipV="1">
            <a:off x="1659918" y="5608380"/>
            <a:ext cx="488334" cy="382098"/>
          </a:xfrm>
          <a:prstGeom prst="straightConnector1">
            <a:avLst/>
          </a:prstGeom>
          <a:ln w="28575"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1157467" y="5218457"/>
            <a:ext cx="929615" cy="342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avec flèche 39"/>
          <p:cNvCxnSpPr>
            <a:stCxn id="51" idx="7"/>
          </p:cNvCxnSpPr>
          <p:nvPr/>
        </p:nvCxnSpPr>
        <p:spPr>
          <a:xfrm flipV="1">
            <a:off x="2401669" y="5560891"/>
            <a:ext cx="559776" cy="395054"/>
          </a:xfrm>
          <a:prstGeom prst="straightConnector1">
            <a:avLst/>
          </a:prstGeom>
          <a:ln w="28575"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Ellipse 44"/>
          <p:cNvSpPr/>
          <p:nvPr/>
        </p:nvSpPr>
        <p:spPr>
          <a:xfrm>
            <a:off x="2588778" y="5212444"/>
            <a:ext cx="929615" cy="3424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 de texte 53">
            <a:extLst>
              <a:ext uri="{FF2B5EF4-FFF2-40B4-BE49-F238E27FC236}">
                <a16:creationId xmlns:a16="http://schemas.microsoft.com/office/drawing/2014/main" xmlns="" id="{821EB496-B6AC-4D04-BA6E-7B61CE672AD0}"/>
              </a:ext>
            </a:extLst>
          </p:cNvPr>
          <p:cNvSpPr txBox="1"/>
          <p:nvPr/>
        </p:nvSpPr>
        <p:spPr>
          <a:xfrm>
            <a:off x="5309392" y="6131904"/>
            <a:ext cx="368562" cy="346234"/>
          </a:xfrm>
          <a:prstGeom prst="ellipse">
            <a:avLst/>
          </a:prstGeom>
          <a:solidFill>
            <a:srgbClr val="50505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fr-FR" sz="1600" noProof="1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rPr>
              <a:t>C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5112396" y="6336678"/>
            <a:ext cx="19699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5095034" y="5220592"/>
            <a:ext cx="0" cy="11242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V="1">
            <a:off x="5095034" y="5198300"/>
            <a:ext cx="214358" cy="14144"/>
          </a:xfrm>
          <a:prstGeom prst="straightConnector1">
            <a:avLst/>
          </a:prstGeom>
          <a:ln w="19050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Zone de texte 19">
            <a:extLst>
              <a:ext uri="{FF2B5EF4-FFF2-40B4-BE49-F238E27FC236}">
                <a16:creationId xmlns:a16="http://schemas.microsoft.com/office/drawing/2014/main" xmlns="" id="{7AE89ED4-E9C8-467C-B6A6-A2A06F7815CA}"/>
              </a:ext>
            </a:extLst>
          </p:cNvPr>
          <p:cNvSpPr txBox="1"/>
          <p:nvPr/>
        </p:nvSpPr>
        <p:spPr>
          <a:xfrm>
            <a:off x="5632428" y="6064124"/>
            <a:ext cx="3222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1800"/>
              </a:lnSpc>
            </a:pP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Cochez 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 mention permettant de passer à l’étape suivante</a:t>
            </a:r>
          </a:p>
        </p:txBody>
      </p:sp>
      <p:sp>
        <p:nvSpPr>
          <p:cNvPr id="61" name="Zone de texte 53">
            <a:extLst>
              <a:ext uri="{FF2B5EF4-FFF2-40B4-BE49-F238E27FC236}">
                <a16:creationId xmlns:a16="http://schemas.microsoft.com/office/drawing/2014/main" xmlns="" id="{821EB496-B6AC-4D04-BA6E-7B61CE672AD0}"/>
              </a:ext>
            </a:extLst>
          </p:cNvPr>
          <p:cNvSpPr txBox="1"/>
          <p:nvPr/>
        </p:nvSpPr>
        <p:spPr>
          <a:xfrm>
            <a:off x="8562411" y="6654332"/>
            <a:ext cx="368562" cy="346234"/>
          </a:xfrm>
          <a:prstGeom prst="ellipse">
            <a:avLst/>
          </a:prstGeom>
          <a:solidFill>
            <a:srgbClr val="505050"/>
          </a:solidFill>
        </p:spPr>
        <p:txBody>
          <a:bodyPr wrap="square" lIns="0" tIns="0" rIns="0" bIns="0" rtlCol="0" anchor="ctr">
            <a:spAutoFit/>
          </a:bodyPr>
          <a:lstStyle/>
          <a:p>
            <a:pPr algn="ctr" rtl="0"/>
            <a:r>
              <a:rPr lang="fr-FR" sz="1600" noProof="1">
                <a:solidFill>
                  <a:schemeClr val="bg1"/>
                </a:solidFill>
                <a:latin typeface="Segoe UI Bold" panose="020B0802040204020203" pitchFamily="34" charset="0"/>
                <a:cs typeface="Segoe UI Bold" panose="020B0802040204020203" pitchFamily="34" charset="0"/>
              </a:rPr>
              <a:t>D</a:t>
            </a:r>
          </a:p>
        </p:txBody>
      </p:sp>
      <p:cxnSp>
        <p:nvCxnSpPr>
          <p:cNvPr id="62" name="Connecteur droit 61"/>
          <p:cNvCxnSpPr/>
          <p:nvPr/>
        </p:nvCxnSpPr>
        <p:spPr>
          <a:xfrm flipV="1">
            <a:off x="8930972" y="6816509"/>
            <a:ext cx="252000" cy="109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9159850" y="5443140"/>
            <a:ext cx="18873" cy="14040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H="1">
            <a:off x="8854631" y="5443141"/>
            <a:ext cx="285122" cy="0"/>
          </a:xfrm>
          <a:prstGeom prst="straightConnector1">
            <a:avLst/>
          </a:prstGeom>
          <a:ln w="19050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Ellipse 70"/>
          <p:cNvSpPr/>
          <p:nvPr/>
        </p:nvSpPr>
        <p:spPr>
          <a:xfrm>
            <a:off x="8562411" y="5328400"/>
            <a:ext cx="292220" cy="174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/>
          <p:cNvSpPr/>
          <p:nvPr/>
        </p:nvSpPr>
        <p:spPr>
          <a:xfrm>
            <a:off x="5278754" y="5097787"/>
            <a:ext cx="204624" cy="217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Zone de texte 19">
            <a:extLst>
              <a:ext uri="{FF2B5EF4-FFF2-40B4-BE49-F238E27FC236}">
                <a16:creationId xmlns:a16="http://schemas.microsoft.com/office/drawing/2014/main" xmlns="" id="{7AE89ED4-E9C8-467C-B6A6-A2A06F7815CA}"/>
              </a:ext>
            </a:extLst>
          </p:cNvPr>
          <p:cNvSpPr txBox="1"/>
          <p:nvPr/>
        </p:nvSpPr>
        <p:spPr>
          <a:xfrm>
            <a:off x="6419849" y="6677401"/>
            <a:ext cx="21425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ts val="1800"/>
              </a:lnSpc>
            </a:pP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Cliquez 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 « </a:t>
            </a: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Valider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8FB6FF6-4B2B-D8BE-C739-40DE2D58BE9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139184" y="946835"/>
            <a:ext cx="2388308" cy="716897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xmlns="" id="{666D5237-A0BF-C0AF-2A12-AA5E74FF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25572" y="7214164"/>
            <a:ext cx="1069829" cy="413808"/>
          </a:xfrm>
        </p:spPr>
        <p:txBody>
          <a:bodyPr/>
          <a:lstStyle/>
          <a:p>
            <a:pPr algn="r" rtl="0"/>
            <a:r>
              <a:rPr lang="fr-FR" noProof="0" dirty="0"/>
              <a:t>15/09/2022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4010914F-282F-F682-6C85-4A3BD3A2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3007" y="7203865"/>
            <a:ext cx="383877" cy="413808"/>
          </a:xfrm>
        </p:spPr>
        <p:txBody>
          <a:bodyPr/>
          <a:lstStyle/>
          <a:p>
            <a:pPr rtl="0"/>
            <a:fld id="{E07A91BD-2D30-4D1B-B388-0538F34CA7E2}" type="slidenum">
              <a:rPr lang="fr-FR" noProof="0" smtClean="0"/>
              <a:t>1</a:t>
            </a:fld>
            <a:endParaRPr lang="fr-FR" noProof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B2BFC5F-B76B-E16A-7F8B-DE5E43C9E59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7534" y="7179466"/>
            <a:ext cx="606434" cy="5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55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A1B8984-2AD7-4874-9238-78E139508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7" y="1115757"/>
            <a:ext cx="3280242" cy="3307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892E69F8-0D4B-4699-BA3F-52F79874A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3"/>
            <a:ext cx="10058400" cy="1417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sz="1229" noProof="1"/>
          </a:p>
        </p:txBody>
      </p:sp>
      <p:sp>
        <p:nvSpPr>
          <p:cNvPr id="2" name="Zone de texte 19">
            <a:extLst>
              <a:ext uri="{FF2B5EF4-FFF2-40B4-BE49-F238E27FC236}">
                <a16:creationId xmlns:a16="http://schemas.microsoft.com/office/drawing/2014/main" xmlns="" id="{B5573B24-8BD8-4873-9E96-DF25B3B2B3ED}"/>
              </a:ext>
            </a:extLst>
          </p:cNvPr>
          <p:cNvSpPr txBox="1"/>
          <p:nvPr/>
        </p:nvSpPr>
        <p:spPr>
          <a:xfrm>
            <a:off x="5135086" y="2694049"/>
            <a:ext cx="352094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Entrez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votre </a:t>
            </a: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code 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reçu par mail</a:t>
            </a:r>
          </a:p>
        </p:txBody>
      </p:sp>
      <p:sp>
        <p:nvSpPr>
          <p:cNvPr id="13" name="Zone de texte 15">
            <a:extLst>
              <a:ext uri="{FF2B5EF4-FFF2-40B4-BE49-F238E27FC236}">
                <a16:creationId xmlns:a16="http://schemas.microsoft.com/office/drawing/2014/main" xmlns="" id="{45B08FD9-54A2-4AB5-B4E8-B8B95AC88141}"/>
              </a:ext>
            </a:extLst>
          </p:cNvPr>
          <p:cNvSpPr txBox="1"/>
          <p:nvPr/>
        </p:nvSpPr>
        <p:spPr>
          <a:xfrm>
            <a:off x="450019" y="64430"/>
            <a:ext cx="931097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Valider votre compte</a:t>
            </a:r>
            <a:endParaRPr lang="fr-FR" sz="24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rtl="0"/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Vous allez recevoir un code sur votre boîte mail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21D278E6-B8F1-4D8C-98FC-AC7DCA5413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239608" y="2290389"/>
            <a:ext cx="2610184" cy="342326"/>
            <a:chOff x="699472" y="1526263"/>
            <a:chExt cx="5983290" cy="342326"/>
          </a:xfrm>
        </p:grpSpPr>
        <p:cxnSp>
          <p:nvCxnSpPr>
            <p:cNvPr id="47" name="Connecteur droit 46" title="connecteur droit">
              <a:extLst>
                <a:ext uri="{FF2B5EF4-FFF2-40B4-BE49-F238E27FC236}">
                  <a16:creationId xmlns:a16="http://schemas.microsoft.com/office/drawing/2014/main" xmlns="" id="{64526522-B25C-469D-9545-31B9FCACE7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472" y="1526263"/>
              <a:ext cx="0" cy="169209"/>
            </a:xfrm>
            <a:prstGeom prst="line">
              <a:avLst/>
            </a:prstGeom>
            <a:ln w="19050">
              <a:solidFill>
                <a:srgbClr val="505050"/>
              </a:solidFill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eur droit 55" title="connecteur droit">
              <a:extLst>
                <a:ext uri="{FF2B5EF4-FFF2-40B4-BE49-F238E27FC236}">
                  <a16:creationId xmlns:a16="http://schemas.microsoft.com/office/drawing/2014/main" xmlns="" id="{FAF09432-D1CA-4288-98C3-7C6C64D1FA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472" y="1526264"/>
              <a:ext cx="5983290" cy="1"/>
            </a:xfrm>
            <a:prstGeom prst="line">
              <a:avLst/>
            </a:prstGeom>
            <a:ln w="19050">
              <a:solidFill>
                <a:srgbClr val="50505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eur droit 57" title="connecteur droit">
              <a:extLst>
                <a:ext uri="{FF2B5EF4-FFF2-40B4-BE49-F238E27FC236}">
                  <a16:creationId xmlns:a16="http://schemas.microsoft.com/office/drawing/2014/main" xmlns="" id="{1D0BF31E-C592-4232-8947-D7F0D50E0D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2762" y="1526264"/>
              <a:ext cx="0" cy="342325"/>
            </a:xfrm>
            <a:prstGeom prst="line">
              <a:avLst/>
            </a:prstGeom>
            <a:ln w="19050">
              <a:solidFill>
                <a:srgbClr val="505050"/>
              </a:solidFill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e 42" title="capture d’écran">
            <a:extLst>
              <a:ext uri="{FF2B5EF4-FFF2-40B4-BE49-F238E27FC236}">
                <a16:creationId xmlns:a16="http://schemas.microsoft.com/office/drawing/2014/main" xmlns="" id="{495D3255-DAA5-4C6D-8D30-B11EDF10A1F1}"/>
              </a:ext>
            </a:extLst>
          </p:cNvPr>
          <p:cNvGrpSpPr/>
          <p:nvPr/>
        </p:nvGrpSpPr>
        <p:grpSpPr>
          <a:xfrm rot="5400000">
            <a:off x="4721613" y="2719173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44" name="Ovale 43">
              <a:extLst>
                <a:ext uri="{FF2B5EF4-FFF2-40B4-BE49-F238E27FC236}">
                  <a16:creationId xmlns:a16="http://schemas.microsoft.com/office/drawing/2014/main" xmlns="" id="{37DC12A4-332C-443C-8052-FC2F9B6172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45" name="Zone de texte 44">
              <a:extLst>
                <a:ext uri="{FF2B5EF4-FFF2-40B4-BE49-F238E27FC236}">
                  <a16:creationId xmlns:a16="http://schemas.microsoft.com/office/drawing/2014/main" xmlns="" id="{0FDC4D2E-51DB-4996-91A1-0CD0109D4C8F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A</a:t>
              </a:r>
            </a:p>
          </p:txBody>
        </p:sp>
      </p:grpSp>
      <p:sp>
        <p:nvSpPr>
          <p:cNvPr id="4" name="Titre 3" hidden="1">
            <a:extLst>
              <a:ext uri="{FF2B5EF4-FFF2-40B4-BE49-F238E27FC236}">
                <a16:creationId xmlns:a16="http://schemas.microsoft.com/office/drawing/2014/main" xmlns="" id="{7EC924E6-7FCD-4BFC-BA79-4ED362FC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Diapositive 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8" y="5227006"/>
            <a:ext cx="3211182" cy="2041038"/>
          </a:xfrm>
          <a:prstGeom prst="rect">
            <a:avLst/>
          </a:prstGeom>
        </p:spPr>
      </p:pic>
      <p:grpSp>
        <p:nvGrpSpPr>
          <p:cNvPr id="73" name="Groupe 72">
            <a:extLst>
              <a:ext uri="{FF2B5EF4-FFF2-40B4-BE49-F238E27FC236}">
                <a16:creationId xmlns:a16="http://schemas.microsoft.com/office/drawing/2014/main" xmlns="" id="{21D278E6-B8F1-4D8C-98FC-AC7DCA5413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2436289" y="5383136"/>
            <a:ext cx="2103188" cy="342326"/>
            <a:chOff x="699472" y="1526263"/>
            <a:chExt cx="5983290" cy="342326"/>
          </a:xfrm>
        </p:grpSpPr>
        <p:cxnSp>
          <p:nvCxnSpPr>
            <p:cNvPr id="74" name="Connecteur droit 73" title="connecteur droit">
              <a:extLst>
                <a:ext uri="{FF2B5EF4-FFF2-40B4-BE49-F238E27FC236}">
                  <a16:creationId xmlns:a16="http://schemas.microsoft.com/office/drawing/2014/main" xmlns="" id="{64526522-B25C-469D-9545-31B9FCACE7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472" y="1526263"/>
              <a:ext cx="0" cy="169209"/>
            </a:xfrm>
            <a:prstGeom prst="line">
              <a:avLst/>
            </a:prstGeom>
            <a:ln w="19050">
              <a:solidFill>
                <a:srgbClr val="505050"/>
              </a:solidFill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onnecteur droit 74" title="connecteur droit">
              <a:extLst>
                <a:ext uri="{FF2B5EF4-FFF2-40B4-BE49-F238E27FC236}">
                  <a16:creationId xmlns:a16="http://schemas.microsoft.com/office/drawing/2014/main" xmlns="" id="{FAF09432-D1CA-4288-98C3-7C6C64D1FA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9472" y="1526264"/>
              <a:ext cx="5983290" cy="1"/>
            </a:xfrm>
            <a:prstGeom prst="line">
              <a:avLst/>
            </a:prstGeom>
            <a:ln w="19050">
              <a:solidFill>
                <a:srgbClr val="505050"/>
              </a:solidFill>
              <a:head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necteur droit 75" title="connecteur droit">
              <a:extLst>
                <a:ext uri="{FF2B5EF4-FFF2-40B4-BE49-F238E27FC236}">
                  <a16:creationId xmlns:a16="http://schemas.microsoft.com/office/drawing/2014/main" xmlns="" id="{1D0BF31E-C592-4232-8947-D7F0D50E0D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2762" y="1526264"/>
              <a:ext cx="0" cy="342325"/>
            </a:xfrm>
            <a:prstGeom prst="line">
              <a:avLst/>
            </a:prstGeom>
            <a:ln w="19050">
              <a:solidFill>
                <a:srgbClr val="505050"/>
              </a:solidFill>
              <a:headEnd type="oval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7" name="Zone de texte 19">
            <a:extLst>
              <a:ext uri="{FF2B5EF4-FFF2-40B4-BE49-F238E27FC236}">
                <a16:creationId xmlns:a16="http://schemas.microsoft.com/office/drawing/2014/main" xmlns="" id="{B5573B24-8BD8-4873-9E96-DF25B3B2B3ED}"/>
              </a:ext>
            </a:extLst>
          </p:cNvPr>
          <p:cNvSpPr txBox="1"/>
          <p:nvPr/>
        </p:nvSpPr>
        <p:spPr>
          <a:xfrm>
            <a:off x="4841035" y="5725462"/>
            <a:ext cx="46566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Entrez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vos identifiants et </a:t>
            </a: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Connexion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pour vous connecter</a:t>
            </a:r>
          </a:p>
        </p:txBody>
      </p:sp>
      <p:grpSp>
        <p:nvGrpSpPr>
          <p:cNvPr id="78" name="Groupe 77" title="capture d’écran">
            <a:extLst>
              <a:ext uri="{FF2B5EF4-FFF2-40B4-BE49-F238E27FC236}">
                <a16:creationId xmlns:a16="http://schemas.microsoft.com/office/drawing/2014/main" xmlns="" id="{495D3255-DAA5-4C6D-8D30-B11EDF10A1F1}"/>
              </a:ext>
            </a:extLst>
          </p:cNvPr>
          <p:cNvGrpSpPr/>
          <p:nvPr/>
        </p:nvGrpSpPr>
        <p:grpSpPr>
          <a:xfrm rot="5400000">
            <a:off x="4375733" y="5788316"/>
            <a:ext cx="346234" cy="425461"/>
            <a:chOff x="5693296" y="5816955"/>
            <a:chExt cx="480647" cy="429866"/>
          </a:xfrm>
          <a:solidFill>
            <a:srgbClr val="505050"/>
          </a:solidFill>
        </p:grpSpPr>
        <p:sp>
          <p:nvSpPr>
            <p:cNvPr id="79" name="Ovale 43">
              <a:extLst>
                <a:ext uri="{FF2B5EF4-FFF2-40B4-BE49-F238E27FC236}">
                  <a16:creationId xmlns:a16="http://schemas.microsoft.com/office/drawing/2014/main" xmlns="" id="{37DC12A4-332C-443C-8052-FC2F9B6172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80" name="Zone de texte 44">
              <a:extLst>
                <a:ext uri="{FF2B5EF4-FFF2-40B4-BE49-F238E27FC236}">
                  <a16:creationId xmlns:a16="http://schemas.microsoft.com/office/drawing/2014/main" xmlns="" id="{0FDC4D2E-51DB-4996-91A1-0CD0109D4C8F}"/>
                </a:ext>
              </a:extLst>
            </p:cNvPr>
            <p:cNvSpPr txBox="1"/>
            <p:nvPr/>
          </p:nvSpPr>
          <p:spPr>
            <a:xfrm rot="16200000">
              <a:off x="5718687" y="5791564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C</a:t>
              </a:r>
            </a:p>
          </p:txBody>
        </p:sp>
      </p:grpSp>
      <p:cxnSp>
        <p:nvCxnSpPr>
          <p:cNvPr id="8" name="Connecteur droit 7"/>
          <p:cNvCxnSpPr/>
          <p:nvPr/>
        </p:nvCxnSpPr>
        <p:spPr>
          <a:xfrm>
            <a:off x="2200838" y="3035587"/>
            <a:ext cx="0" cy="679886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200838" y="3709497"/>
            <a:ext cx="2348013" cy="0"/>
          </a:xfrm>
          <a:prstGeom prst="line">
            <a:avLst/>
          </a:prstGeom>
          <a:ln w="28575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7" name="Groupe 96" title="capture d’écran">
            <a:extLst>
              <a:ext uri="{FF2B5EF4-FFF2-40B4-BE49-F238E27FC236}">
                <a16:creationId xmlns:a16="http://schemas.microsoft.com/office/drawing/2014/main" xmlns="" id="{495D3255-DAA5-4C6D-8D30-B11EDF10A1F1}"/>
              </a:ext>
            </a:extLst>
          </p:cNvPr>
          <p:cNvGrpSpPr/>
          <p:nvPr/>
        </p:nvGrpSpPr>
        <p:grpSpPr>
          <a:xfrm rot="5400000">
            <a:off x="4706971" y="3456629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98" name="Ovale 43">
              <a:extLst>
                <a:ext uri="{FF2B5EF4-FFF2-40B4-BE49-F238E27FC236}">
                  <a16:creationId xmlns:a16="http://schemas.microsoft.com/office/drawing/2014/main" xmlns="" id="{37DC12A4-332C-443C-8052-FC2F9B6172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99" name="Zone de texte 44">
              <a:extLst>
                <a:ext uri="{FF2B5EF4-FFF2-40B4-BE49-F238E27FC236}">
                  <a16:creationId xmlns:a16="http://schemas.microsoft.com/office/drawing/2014/main" xmlns="" id="{0FDC4D2E-51DB-4996-91A1-0CD0109D4C8F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B</a:t>
              </a:r>
            </a:p>
          </p:txBody>
        </p:sp>
      </p:grpSp>
      <p:sp>
        <p:nvSpPr>
          <p:cNvPr id="100" name="Zone de texte 19">
            <a:extLst>
              <a:ext uri="{FF2B5EF4-FFF2-40B4-BE49-F238E27FC236}">
                <a16:creationId xmlns:a16="http://schemas.microsoft.com/office/drawing/2014/main" xmlns="" id="{B5573B24-8BD8-4873-9E96-DF25B3B2B3ED}"/>
              </a:ext>
            </a:extLst>
          </p:cNvPr>
          <p:cNvSpPr txBox="1"/>
          <p:nvPr/>
        </p:nvSpPr>
        <p:spPr>
          <a:xfrm>
            <a:off x="5105507" y="3443131"/>
            <a:ext cx="352094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Cliquez </a:t>
            </a:r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sur </a:t>
            </a:r>
            <a:r>
              <a:rPr lang="fr-FR" sz="15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Valider</a:t>
            </a:r>
          </a:p>
        </p:txBody>
      </p:sp>
      <p:sp>
        <p:nvSpPr>
          <p:cNvPr id="29" name="Zone de texte 15">
            <a:extLst>
              <a:ext uri="{FF2B5EF4-FFF2-40B4-BE49-F238E27FC236}">
                <a16:creationId xmlns:a16="http://schemas.microsoft.com/office/drawing/2014/main" xmlns="" id="{47850F51-9202-5FD2-E486-A9FB56A80D32}"/>
              </a:ext>
            </a:extLst>
          </p:cNvPr>
          <p:cNvSpPr txBox="1"/>
          <p:nvPr/>
        </p:nvSpPr>
        <p:spPr>
          <a:xfrm>
            <a:off x="450019" y="4700439"/>
            <a:ext cx="931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Connexion à votre compte</a:t>
            </a:r>
            <a:endParaRPr lang="fr-FR" sz="2400" noProof="1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95D4D8AC-245D-B89E-B8B3-7722AEA9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07A91BD-2D30-4D1B-B388-0538F34CA7E2}" type="slidenum">
              <a:rPr lang="fr-FR" noProof="0" smtClean="0"/>
              <a:t>2</a:t>
            </a:fld>
            <a:endParaRPr lang="fr-FR" noProof="0"/>
          </a:p>
        </p:txBody>
      </p:sp>
      <p:sp>
        <p:nvSpPr>
          <p:cNvPr id="3" name="Espace réservé de la date 5">
            <a:extLst>
              <a:ext uri="{FF2B5EF4-FFF2-40B4-BE49-F238E27FC236}">
                <a16:creationId xmlns:a16="http://schemas.microsoft.com/office/drawing/2014/main" xmlns="" id="{328DE01D-5725-6552-D8CD-D0288EA2498F}"/>
              </a:ext>
            </a:extLst>
          </p:cNvPr>
          <p:cNvSpPr txBox="1">
            <a:spLocks/>
          </p:cNvSpPr>
          <p:nvPr/>
        </p:nvSpPr>
        <p:spPr>
          <a:xfrm>
            <a:off x="7825572" y="7214164"/>
            <a:ext cx="1069829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l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15/09/2022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16A4151-B847-FC75-5ADF-8FA5718316A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7534" y="7179466"/>
            <a:ext cx="606434" cy="5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4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50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0353" y="5276493"/>
            <a:ext cx="7702907" cy="1987256"/>
          </a:xfrm>
          <a:prstGeom prst="rect">
            <a:avLst/>
          </a:prstGeom>
        </p:spPr>
      </p:pic>
      <p:sp>
        <p:nvSpPr>
          <p:cNvPr id="19" name="Rectangle 4">
            <a:extLst>
              <a:ext uri="{FF2B5EF4-FFF2-40B4-BE49-F238E27FC236}">
                <a16:creationId xmlns:a16="http://schemas.microsoft.com/office/drawing/2014/main" xmlns="" id="{6D1BB7BC-8FDC-47B1-8C33-315C068A3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3"/>
            <a:ext cx="10058400" cy="1417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sz="1229" noProof="1"/>
          </a:p>
        </p:txBody>
      </p:sp>
      <p:sp>
        <p:nvSpPr>
          <p:cNvPr id="20" name="Zone de texte 15">
            <a:extLst>
              <a:ext uri="{FF2B5EF4-FFF2-40B4-BE49-F238E27FC236}">
                <a16:creationId xmlns:a16="http://schemas.microsoft.com/office/drawing/2014/main" xmlns="" id="{19D2FA85-1C12-4B94-8106-C27CFCE71073}"/>
              </a:ext>
            </a:extLst>
          </p:cNvPr>
          <p:cNvSpPr txBox="1"/>
          <p:nvPr/>
        </p:nvSpPr>
        <p:spPr>
          <a:xfrm>
            <a:off x="441080" y="97840"/>
            <a:ext cx="93109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 sz="24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Déposer votre demande d’autorisation dématérialisée</a:t>
            </a:r>
          </a:p>
          <a:p>
            <a:pPr rtl="0"/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Vous êtes maintenant connecté et vous allez pouvoir déposer votre demande d’autorisation d’urbanisme.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58FB18A-C4CD-4B63-A5B9-76645A7F69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0" y="1318317"/>
            <a:ext cx="2809411" cy="13564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BFBCACC-BD4C-4762-9049-DFFAA8006B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00353" y="3000079"/>
            <a:ext cx="2917769" cy="20233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grpSp>
        <p:nvGrpSpPr>
          <p:cNvPr id="30" name="Groupe 29" title="capture d’écran">
            <a:extLst>
              <a:ext uri="{FF2B5EF4-FFF2-40B4-BE49-F238E27FC236}">
                <a16:creationId xmlns:a16="http://schemas.microsoft.com/office/drawing/2014/main" xmlns="" id="{A1A5BECA-EEE8-4490-86CD-854714B9DADC}"/>
              </a:ext>
            </a:extLst>
          </p:cNvPr>
          <p:cNvGrpSpPr/>
          <p:nvPr/>
        </p:nvGrpSpPr>
        <p:grpSpPr>
          <a:xfrm rot="5400000">
            <a:off x="3958131" y="3139310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31" name="Ovale 30">
              <a:extLst>
                <a:ext uri="{FF2B5EF4-FFF2-40B4-BE49-F238E27FC236}">
                  <a16:creationId xmlns:a16="http://schemas.microsoft.com/office/drawing/2014/main" xmlns="" id="{FE1DEB0B-6221-4B88-BC65-90C3AF8B06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33" name="Zone de texte 32">
              <a:extLst>
                <a:ext uri="{FF2B5EF4-FFF2-40B4-BE49-F238E27FC236}">
                  <a16:creationId xmlns:a16="http://schemas.microsoft.com/office/drawing/2014/main" xmlns="" id="{4F262FD5-3479-4316-8930-9E37FE537E67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B</a:t>
              </a:r>
            </a:p>
          </p:txBody>
        </p:sp>
      </p:grpSp>
      <p:cxnSp>
        <p:nvCxnSpPr>
          <p:cNvPr id="55" name="Connecteur : Coude 54">
            <a:extLst>
              <a:ext uri="{FF2B5EF4-FFF2-40B4-BE49-F238E27FC236}">
                <a16:creationId xmlns:a16="http://schemas.microsoft.com/office/drawing/2014/main" xmlns="" id="{006D3DC6-F1B5-4185-87A9-E4EE0DFC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46" idx="4"/>
          </p:cNvCxnSpPr>
          <p:nvPr/>
        </p:nvCxnSpPr>
        <p:spPr>
          <a:xfrm flipV="1">
            <a:off x="2594513" y="2453528"/>
            <a:ext cx="1461293" cy="291995"/>
          </a:xfrm>
          <a:prstGeom prst="bentConnector3">
            <a:avLst>
              <a:gd name="adj1" fmla="val 50000"/>
            </a:avLst>
          </a:prstGeom>
          <a:ln>
            <a:solidFill>
              <a:srgbClr val="2F2F2F"/>
            </a:solidFill>
            <a:headEnd type="oval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 de texte 68">
            <a:extLst>
              <a:ext uri="{FF2B5EF4-FFF2-40B4-BE49-F238E27FC236}">
                <a16:creationId xmlns:a16="http://schemas.microsoft.com/office/drawing/2014/main" xmlns="" id="{73FB427E-9C9A-4AD3-B55C-AF7107EA5AC4}"/>
              </a:ext>
            </a:extLst>
          </p:cNvPr>
          <p:cNvSpPr txBox="1"/>
          <p:nvPr/>
        </p:nvSpPr>
        <p:spPr>
          <a:xfrm>
            <a:off x="4474605" y="2296543"/>
            <a:ext cx="5383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«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Accepter »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(Conditions Générales d’Utilisation)</a:t>
            </a:r>
          </a:p>
        </p:txBody>
      </p:sp>
      <p:grpSp>
        <p:nvGrpSpPr>
          <p:cNvPr id="45" name="Groupe 44" title="capture d’écran">
            <a:extLst>
              <a:ext uri="{FF2B5EF4-FFF2-40B4-BE49-F238E27FC236}">
                <a16:creationId xmlns:a16="http://schemas.microsoft.com/office/drawing/2014/main" xmlns="" id="{498A7985-F23A-426E-81A9-08EE6223C584}"/>
              </a:ext>
            </a:extLst>
          </p:cNvPr>
          <p:cNvGrpSpPr/>
          <p:nvPr/>
        </p:nvGrpSpPr>
        <p:grpSpPr>
          <a:xfrm rot="5400000">
            <a:off x="4050729" y="2265994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46" name="Ovale 45">
              <a:extLst>
                <a:ext uri="{FF2B5EF4-FFF2-40B4-BE49-F238E27FC236}">
                  <a16:creationId xmlns:a16="http://schemas.microsoft.com/office/drawing/2014/main" xmlns="" id="{447D93EE-1F6D-4052-87C9-5C643EA83F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47" name="Zone de texte 46">
              <a:extLst>
                <a:ext uri="{FF2B5EF4-FFF2-40B4-BE49-F238E27FC236}">
                  <a16:creationId xmlns:a16="http://schemas.microsoft.com/office/drawing/2014/main" xmlns="" id="{EBE11544-05B0-47DB-A8BC-0A65B543FB58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A</a:t>
              </a:r>
            </a:p>
          </p:txBody>
        </p:sp>
      </p:grpSp>
      <p:cxnSp>
        <p:nvCxnSpPr>
          <p:cNvPr id="58" name="Connecteur : Coude 57">
            <a:extLst>
              <a:ext uri="{FF2B5EF4-FFF2-40B4-BE49-F238E27FC236}">
                <a16:creationId xmlns:a16="http://schemas.microsoft.com/office/drawing/2014/main" xmlns="" id="{567BEABA-7D78-4AA9-B58B-94C9527B8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869000" y="3312057"/>
            <a:ext cx="3077967" cy="455933"/>
          </a:xfrm>
          <a:prstGeom prst="bentConnector3">
            <a:avLst>
              <a:gd name="adj1" fmla="val 361"/>
            </a:avLst>
          </a:prstGeom>
          <a:ln>
            <a:solidFill>
              <a:srgbClr val="2F2F2F"/>
            </a:solidFill>
            <a:headEnd type="oval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 hidden="1">
            <a:extLst>
              <a:ext uri="{FF2B5EF4-FFF2-40B4-BE49-F238E27FC236}">
                <a16:creationId xmlns:a16="http://schemas.microsoft.com/office/drawing/2014/main" xmlns="" id="{25DC87E7-6613-4997-8AE8-34CB02149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Diapositive 3</a:t>
            </a:r>
          </a:p>
        </p:txBody>
      </p:sp>
      <p:sp>
        <p:nvSpPr>
          <p:cNvPr id="36" name="Zone de texte 68">
            <a:extLst>
              <a:ext uri="{FF2B5EF4-FFF2-40B4-BE49-F238E27FC236}">
                <a16:creationId xmlns:a16="http://schemas.microsoft.com/office/drawing/2014/main" xmlns="" id="{73FB427E-9C9A-4AD3-B55C-AF7107EA5AC4}"/>
              </a:ext>
            </a:extLst>
          </p:cNvPr>
          <p:cNvSpPr txBox="1"/>
          <p:nvPr/>
        </p:nvSpPr>
        <p:spPr>
          <a:xfrm>
            <a:off x="4315529" y="3150474"/>
            <a:ext cx="4190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«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Nouvelle Demande »</a:t>
            </a:r>
          </a:p>
        </p:txBody>
      </p:sp>
      <p:cxnSp>
        <p:nvCxnSpPr>
          <p:cNvPr id="50" name="Connecteur : Coude 57">
            <a:extLst>
              <a:ext uri="{FF2B5EF4-FFF2-40B4-BE49-F238E27FC236}">
                <a16:creationId xmlns:a16="http://schemas.microsoft.com/office/drawing/2014/main" xmlns="" id="{567BEABA-7D78-4AA9-B58B-94C9527B81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77523" y="5429426"/>
            <a:ext cx="1582130" cy="696476"/>
          </a:xfrm>
          <a:prstGeom prst="bentConnector3">
            <a:avLst>
              <a:gd name="adj1" fmla="val 984"/>
            </a:avLst>
          </a:prstGeom>
          <a:ln>
            <a:solidFill>
              <a:srgbClr val="2F2F2F"/>
            </a:solidFill>
            <a:headEnd type="oval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e 53" title="capture d’écran">
            <a:extLst>
              <a:ext uri="{FF2B5EF4-FFF2-40B4-BE49-F238E27FC236}">
                <a16:creationId xmlns:a16="http://schemas.microsoft.com/office/drawing/2014/main" xmlns="" id="{A1A5BECA-EEE8-4490-86CD-854714B9DADC}"/>
              </a:ext>
            </a:extLst>
          </p:cNvPr>
          <p:cNvGrpSpPr/>
          <p:nvPr/>
        </p:nvGrpSpPr>
        <p:grpSpPr>
          <a:xfrm rot="5400000">
            <a:off x="3643709" y="4629201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56" name="Ovale 30">
              <a:extLst>
                <a:ext uri="{FF2B5EF4-FFF2-40B4-BE49-F238E27FC236}">
                  <a16:creationId xmlns:a16="http://schemas.microsoft.com/office/drawing/2014/main" xmlns="" id="{FE1DEB0B-6221-4B88-BC65-90C3AF8B06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57" name="Zone de texte 32">
              <a:extLst>
                <a:ext uri="{FF2B5EF4-FFF2-40B4-BE49-F238E27FC236}">
                  <a16:creationId xmlns:a16="http://schemas.microsoft.com/office/drawing/2014/main" xmlns="" id="{4F262FD5-3479-4316-8930-9E37FE537E67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C</a:t>
              </a:r>
            </a:p>
          </p:txBody>
        </p:sp>
      </p:grpSp>
      <p:sp>
        <p:nvSpPr>
          <p:cNvPr id="59" name="Zone de texte 68">
            <a:extLst>
              <a:ext uri="{FF2B5EF4-FFF2-40B4-BE49-F238E27FC236}">
                <a16:creationId xmlns:a16="http://schemas.microsoft.com/office/drawing/2014/main" xmlns="" id="{73FB427E-9C9A-4AD3-B55C-AF7107EA5AC4}"/>
              </a:ext>
            </a:extLst>
          </p:cNvPr>
          <p:cNvSpPr txBox="1"/>
          <p:nvPr/>
        </p:nvSpPr>
        <p:spPr>
          <a:xfrm>
            <a:off x="4001106" y="4640365"/>
            <a:ext cx="60572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Vous n’avez pas encore créé de dossier numérique »</a:t>
            </a:r>
          </a:p>
        </p:txBody>
      </p:sp>
      <p:sp>
        <p:nvSpPr>
          <p:cNvPr id="60" name="Ellipse 59"/>
          <p:cNvSpPr/>
          <p:nvPr/>
        </p:nvSpPr>
        <p:spPr>
          <a:xfrm>
            <a:off x="400353" y="6373035"/>
            <a:ext cx="2719997" cy="391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248900" y="3833336"/>
            <a:ext cx="1012741" cy="1002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2361713" y="2452050"/>
            <a:ext cx="399122" cy="294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xmlns="" id="{2D20C8CA-4FBD-2C5B-2F57-507807BD3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07A91BD-2D30-4D1B-B388-0538F34CA7E2}" type="slidenum">
              <a:rPr lang="fr-FR" noProof="0" smtClean="0"/>
              <a:t>3</a:t>
            </a:fld>
            <a:endParaRPr lang="fr-FR" noProof="0"/>
          </a:p>
        </p:txBody>
      </p:sp>
      <p:sp>
        <p:nvSpPr>
          <p:cNvPr id="4" name="Espace réservé de la date 5">
            <a:extLst>
              <a:ext uri="{FF2B5EF4-FFF2-40B4-BE49-F238E27FC236}">
                <a16:creationId xmlns:a16="http://schemas.microsoft.com/office/drawing/2014/main" xmlns="" id="{52CF7B71-8D39-DB12-AF7F-7DA7F683CD39}"/>
              </a:ext>
            </a:extLst>
          </p:cNvPr>
          <p:cNvSpPr txBox="1">
            <a:spLocks/>
          </p:cNvSpPr>
          <p:nvPr/>
        </p:nvSpPr>
        <p:spPr>
          <a:xfrm>
            <a:off x="7825572" y="7214164"/>
            <a:ext cx="1069829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l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15/09/2022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64020C0-B831-93BB-7257-2EB675ED496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7534" y="7179466"/>
            <a:ext cx="606434" cy="5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542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>
            <a:extLst>
              <a:ext uri="{FF2B5EF4-FFF2-40B4-BE49-F238E27FC236}">
                <a16:creationId xmlns:a16="http://schemas.microsoft.com/office/drawing/2014/main" xmlns="" id="{7181E9CF-5B7A-4451-8CDA-1F7FAE20C6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3"/>
            <a:ext cx="10058400" cy="1417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fr-FR" sz="1229" noProof="1"/>
          </a:p>
        </p:txBody>
      </p:sp>
      <p:sp>
        <p:nvSpPr>
          <p:cNvPr id="21" name="Zone de texte 15">
            <a:extLst>
              <a:ext uri="{FF2B5EF4-FFF2-40B4-BE49-F238E27FC236}">
                <a16:creationId xmlns:a16="http://schemas.microsoft.com/office/drawing/2014/main" xmlns="" id="{E558D9DC-BE28-48DA-82C4-F822446795CB}"/>
              </a:ext>
            </a:extLst>
          </p:cNvPr>
          <p:cNvSpPr txBox="1"/>
          <p:nvPr/>
        </p:nvSpPr>
        <p:spPr>
          <a:xfrm>
            <a:off x="441080" y="97840"/>
            <a:ext cx="93109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fr-FR" sz="2400" b="1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4. Enregistrer les données</a:t>
            </a:r>
          </a:p>
          <a:p>
            <a:pPr rtl="0"/>
            <a:r>
              <a:rPr lang="fr-FR" sz="1500" noProof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Vous allez devoir renseigner des informations necessaire pour remplir votre dossier.</a:t>
            </a:r>
          </a:p>
        </p:txBody>
      </p:sp>
      <p:sp>
        <p:nvSpPr>
          <p:cNvPr id="42" name="Zone de texte 72">
            <a:extLst>
              <a:ext uri="{FF2B5EF4-FFF2-40B4-BE49-F238E27FC236}">
                <a16:creationId xmlns:a16="http://schemas.microsoft.com/office/drawing/2014/main" xmlns="" id="{C7AAE008-1C02-4B31-8ECA-89EE7FFE757B}"/>
              </a:ext>
            </a:extLst>
          </p:cNvPr>
          <p:cNvSpPr txBox="1"/>
          <p:nvPr/>
        </p:nvSpPr>
        <p:spPr>
          <a:xfrm>
            <a:off x="5557778" y="5610370"/>
            <a:ext cx="4306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Terrain :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Complétez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les informations demandées</a:t>
            </a:r>
          </a:p>
        </p:txBody>
      </p:sp>
      <p:sp>
        <p:nvSpPr>
          <p:cNvPr id="18" name="Zone de texte 68">
            <a:extLst>
              <a:ext uri="{FF2B5EF4-FFF2-40B4-BE49-F238E27FC236}">
                <a16:creationId xmlns:a16="http://schemas.microsoft.com/office/drawing/2014/main" xmlns="" id="{A66A2F5F-D542-4963-AE41-90CB3D50EAE2}"/>
              </a:ext>
            </a:extLst>
          </p:cNvPr>
          <p:cNvSpPr txBox="1"/>
          <p:nvPr/>
        </p:nvSpPr>
        <p:spPr>
          <a:xfrm>
            <a:off x="5589745" y="2597338"/>
            <a:ext cx="36619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Informations commune : vous n’avez rien à compléter dans cette rubrique,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Valider et suivant »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C725F38-A954-45B6-B725-8F47B72D59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1080" y="1038083"/>
            <a:ext cx="4283954" cy="20681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cxnSp>
        <p:nvCxnSpPr>
          <p:cNvPr id="94" name="Connecteur : Coude 93">
            <a:extLst>
              <a:ext uri="{FF2B5EF4-FFF2-40B4-BE49-F238E27FC236}">
                <a16:creationId xmlns:a16="http://schemas.microsoft.com/office/drawing/2014/main" xmlns="" id="{5B70F848-F487-439D-BB61-9BFDFBDA6C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4538130" y="2789277"/>
            <a:ext cx="612737" cy="181414"/>
          </a:xfrm>
          <a:prstGeom prst="bentConnector3">
            <a:avLst>
              <a:gd name="adj1" fmla="val 50000"/>
            </a:avLst>
          </a:prstGeom>
          <a:ln>
            <a:solidFill>
              <a:srgbClr val="2F2F2F"/>
            </a:solidFill>
            <a:headEnd type="oval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e 71" title="capture d’écran">
            <a:extLst>
              <a:ext uri="{FF2B5EF4-FFF2-40B4-BE49-F238E27FC236}">
                <a16:creationId xmlns:a16="http://schemas.microsoft.com/office/drawing/2014/main" xmlns="" id="{9F47FB36-1985-4629-8013-4A4F5E415F1C}"/>
              </a:ext>
            </a:extLst>
          </p:cNvPr>
          <p:cNvGrpSpPr/>
          <p:nvPr/>
        </p:nvGrpSpPr>
        <p:grpSpPr>
          <a:xfrm rot="5400000">
            <a:off x="5165868" y="2603393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73" name="Ovale 72">
              <a:extLst>
                <a:ext uri="{FF2B5EF4-FFF2-40B4-BE49-F238E27FC236}">
                  <a16:creationId xmlns:a16="http://schemas.microsoft.com/office/drawing/2014/main" xmlns="" id="{8EF16C85-432A-47DE-A7F5-543BA5C23C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74" name="Zone de texte 73">
              <a:extLst>
                <a:ext uri="{FF2B5EF4-FFF2-40B4-BE49-F238E27FC236}">
                  <a16:creationId xmlns:a16="http://schemas.microsoft.com/office/drawing/2014/main" xmlns="" id="{D9229EFA-BE3A-4ADF-AD2D-90ADFCC81CD6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A</a:t>
              </a:r>
            </a:p>
          </p:txBody>
        </p:sp>
      </p:grpSp>
      <p:grpSp>
        <p:nvGrpSpPr>
          <p:cNvPr id="78" name="Groupe 77" title="capture d’écran">
            <a:extLst>
              <a:ext uri="{FF2B5EF4-FFF2-40B4-BE49-F238E27FC236}">
                <a16:creationId xmlns:a16="http://schemas.microsoft.com/office/drawing/2014/main" xmlns="" id="{42EC0EA6-CB4A-4B4A-9FD9-6342FD75FB48}"/>
              </a:ext>
            </a:extLst>
          </p:cNvPr>
          <p:cNvGrpSpPr/>
          <p:nvPr/>
        </p:nvGrpSpPr>
        <p:grpSpPr>
          <a:xfrm rot="5400000">
            <a:off x="6167289" y="5028589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79" name="Ovale 78">
              <a:extLst>
                <a:ext uri="{FF2B5EF4-FFF2-40B4-BE49-F238E27FC236}">
                  <a16:creationId xmlns:a16="http://schemas.microsoft.com/office/drawing/2014/main" xmlns="" id="{18526902-9F1D-4051-BBBE-6F73FA389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80" name="Zone de texte 79">
              <a:extLst>
                <a:ext uri="{FF2B5EF4-FFF2-40B4-BE49-F238E27FC236}">
                  <a16:creationId xmlns:a16="http://schemas.microsoft.com/office/drawing/2014/main" xmlns="" id="{84B2AC44-F24F-4989-AD2D-6E23D3A92038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C</a:t>
              </a:r>
            </a:p>
          </p:txBody>
        </p:sp>
      </p:grpSp>
      <p:grpSp>
        <p:nvGrpSpPr>
          <p:cNvPr id="81" name="Groupe 80" title="capture d’écran">
            <a:extLst>
              <a:ext uri="{FF2B5EF4-FFF2-40B4-BE49-F238E27FC236}">
                <a16:creationId xmlns:a16="http://schemas.microsoft.com/office/drawing/2014/main" xmlns="" id="{F22D5516-C493-4760-A8DF-8EC34766CAB4}"/>
              </a:ext>
            </a:extLst>
          </p:cNvPr>
          <p:cNvGrpSpPr/>
          <p:nvPr/>
        </p:nvGrpSpPr>
        <p:grpSpPr>
          <a:xfrm rot="5400000">
            <a:off x="5138421" y="5621288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82" name="Ovale 81">
              <a:extLst>
                <a:ext uri="{FF2B5EF4-FFF2-40B4-BE49-F238E27FC236}">
                  <a16:creationId xmlns:a16="http://schemas.microsoft.com/office/drawing/2014/main" xmlns="" id="{B725D1AE-061F-45AF-A302-F37983E8DD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83" name="Zone de texte 82">
              <a:extLst>
                <a:ext uri="{FF2B5EF4-FFF2-40B4-BE49-F238E27FC236}">
                  <a16:creationId xmlns:a16="http://schemas.microsoft.com/office/drawing/2014/main" xmlns="" id="{96A6AED2-9F7D-4D2D-A7DE-9F6F6D41DFAA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D</a:t>
              </a:r>
            </a:p>
          </p:txBody>
        </p:sp>
      </p:grpSp>
      <p:sp>
        <p:nvSpPr>
          <p:cNvPr id="24" name="Zone de texte 68">
            <a:extLst>
              <a:ext uri="{FF2B5EF4-FFF2-40B4-BE49-F238E27FC236}">
                <a16:creationId xmlns:a16="http://schemas.microsoft.com/office/drawing/2014/main" xmlns="" id="{F18DF18D-B7F0-4016-84DC-B4139E459B6E}"/>
              </a:ext>
            </a:extLst>
          </p:cNvPr>
          <p:cNvSpPr txBox="1"/>
          <p:nvPr/>
        </p:nvSpPr>
        <p:spPr>
          <a:xfrm>
            <a:off x="5653257" y="3331363"/>
            <a:ext cx="40732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Demandeur :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Complétez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les informations demandées</a:t>
            </a:r>
          </a:p>
        </p:txBody>
      </p:sp>
      <p:grpSp>
        <p:nvGrpSpPr>
          <p:cNvPr id="75" name="Groupe 74" title="capture d’écran">
            <a:extLst>
              <a:ext uri="{FF2B5EF4-FFF2-40B4-BE49-F238E27FC236}">
                <a16:creationId xmlns:a16="http://schemas.microsoft.com/office/drawing/2014/main" xmlns="" id="{FB10AC08-A446-4567-9AB8-FAEF85ECEE8F}"/>
              </a:ext>
            </a:extLst>
          </p:cNvPr>
          <p:cNvGrpSpPr/>
          <p:nvPr/>
        </p:nvGrpSpPr>
        <p:grpSpPr>
          <a:xfrm rot="5400000">
            <a:off x="5211388" y="3320199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76" name="Ovale 75">
              <a:extLst>
                <a:ext uri="{FF2B5EF4-FFF2-40B4-BE49-F238E27FC236}">
                  <a16:creationId xmlns:a16="http://schemas.microsoft.com/office/drawing/2014/main" xmlns="" id="{ACF017D5-96FD-403F-97D0-7380BFAE00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77" name="Zone de texte 76">
              <a:extLst>
                <a:ext uri="{FF2B5EF4-FFF2-40B4-BE49-F238E27FC236}">
                  <a16:creationId xmlns:a16="http://schemas.microsoft.com/office/drawing/2014/main" xmlns="" id="{D44AF748-1692-410E-A990-27F5363A35A7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B</a:t>
              </a:r>
            </a:p>
          </p:txBody>
        </p:sp>
      </p:grpSp>
      <p:sp>
        <p:nvSpPr>
          <p:cNvPr id="2" name="Titre 1" hidden="1">
            <a:extLst>
              <a:ext uri="{FF2B5EF4-FFF2-40B4-BE49-F238E27FC236}">
                <a16:creationId xmlns:a16="http://schemas.microsoft.com/office/drawing/2014/main" xmlns="" id="{0C9AD65E-AAFA-412C-8FC5-5018946B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Diapositive 4</a:t>
            </a:r>
          </a:p>
        </p:txBody>
      </p:sp>
      <p:sp>
        <p:nvSpPr>
          <p:cNvPr id="40" name="Ellipse 39"/>
          <p:cNvSpPr/>
          <p:nvPr/>
        </p:nvSpPr>
        <p:spPr>
          <a:xfrm>
            <a:off x="4198044" y="2915607"/>
            <a:ext cx="626996" cy="25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3242" y="3180053"/>
            <a:ext cx="4310760" cy="2095540"/>
          </a:xfrm>
          <a:prstGeom prst="rect">
            <a:avLst/>
          </a:prstGeom>
        </p:spPr>
      </p:pic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xmlns="" id="{2F25A4D8-E3C2-4F8C-B909-2BFD78AD06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4789013" y="3497821"/>
            <a:ext cx="468000" cy="3589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xmlns="" id="{2F25A4D8-E3C2-4F8C-B909-2BFD78AD06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858503" y="5217486"/>
            <a:ext cx="1297622" cy="0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Zone de texte 68">
            <a:extLst>
              <a:ext uri="{FF2B5EF4-FFF2-40B4-BE49-F238E27FC236}">
                <a16:creationId xmlns:a16="http://schemas.microsoft.com/office/drawing/2014/main" xmlns="" id="{F18DF18D-B7F0-4016-84DC-B4139E459B6E}"/>
              </a:ext>
            </a:extLst>
          </p:cNvPr>
          <p:cNvSpPr txBox="1"/>
          <p:nvPr/>
        </p:nvSpPr>
        <p:spPr>
          <a:xfrm>
            <a:off x="6540928" y="5044442"/>
            <a:ext cx="31855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Valider et suivant »</a:t>
            </a:r>
          </a:p>
        </p:txBody>
      </p:sp>
      <p:sp>
        <p:nvSpPr>
          <p:cNvPr id="52" name="Ellipse 51"/>
          <p:cNvSpPr/>
          <p:nvPr/>
        </p:nvSpPr>
        <p:spPr>
          <a:xfrm>
            <a:off x="4198044" y="5082738"/>
            <a:ext cx="626996" cy="25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45406" y="5356822"/>
            <a:ext cx="4306434" cy="2082528"/>
          </a:xfrm>
          <a:prstGeom prst="rect">
            <a:avLst/>
          </a:prstGeom>
        </p:spPr>
      </p:pic>
      <p:cxnSp>
        <p:nvCxnSpPr>
          <p:cNvPr id="100" name="Connecteur droit 99">
            <a:extLst>
              <a:ext uri="{FF2B5EF4-FFF2-40B4-BE49-F238E27FC236}">
                <a16:creationId xmlns:a16="http://schemas.microsoft.com/office/drawing/2014/main" xmlns="" id="{5661F4AC-166E-416B-A07A-3EAAA1B3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4724817" y="5805569"/>
            <a:ext cx="427917" cy="1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0" name="Groupe 59" title="capture d’écran">
            <a:extLst>
              <a:ext uri="{FF2B5EF4-FFF2-40B4-BE49-F238E27FC236}">
                <a16:creationId xmlns:a16="http://schemas.microsoft.com/office/drawing/2014/main" xmlns="" id="{42EC0EA6-CB4A-4B4A-9FD9-6342FD75FB48}"/>
              </a:ext>
            </a:extLst>
          </p:cNvPr>
          <p:cNvGrpSpPr/>
          <p:nvPr/>
        </p:nvGrpSpPr>
        <p:grpSpPr>
          <a:xfrm rot="5400000">
            <a:off x="6083286" y="6418358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61" name="Ovale 78">
              <a:extLst>
                <a:ext uri="{FF2B5EF4-FFF2-40B4-BE49-F238E27FC236}">
                  <a16:creationId xmlns:a16="http://schemas.microsoft.com/office/drawing/2014/main" xmlns="" id="{18526902-9F1D-4051-BBBE-6F73FA389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62" name="Zone de texte 79">
              <a:extLst>
                <a:ext uri="{FF2B5EF4-FFF2-40B4-BE49-F238E27FC236}">
                  <a16:creationId xmlns:a16="http://schemas.microsoft.com/office/drawing/2014/main" xmlns="" id="{84B2AC44-F24F-4989-AD2D-6E23D3A92038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E</a:t>
              </a:r>
            </a:p>
          </p:txBody>
        </p:sp>
      </p:grp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xmlns="" id="{2F25A4D8-E3C2-4F8C-B909-2BFD78AD06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4842262" y="6667500"/>
            <a:ext cx="1139438" cy="723725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Zone de texte 68">
            <a:extLst>
              <a:ext uri="{FF2B5EF4-FFF2-40B4-BE49-F238E27FC236}">
                <a16:creationId xmlns:a16="http://schemas.microsoft.com/office/drawing/2014/main" xmlns="" id="{F18DF18D-B7F0-4016-84DC-B4139E459B6E}"/>
              </a:ext>
            </a:extLst>
          </p:cNvPr>
          <p:cNvSpPr txBox="1"/>
          <p:nvPr/>
        </p:nvSpPr>
        <p:spPr>
          <a:xfrm>
            <a:off x="6456925" y="6434211"/>
            <a:ext cx="33395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Valider et suivant »</a:t>
            </a:r>
          </a:p>
        </p:txBody>
      </p:sp>
      <p:sp>
        <p:nvSpPr>
          <p:cNvPr id="65" name="Ellipse 64"/>
          <p:cNvSpPr/>
          <p:nvPr/>
        </p:nvSpPr>
        <p:spPr>
          <a:xfrm>
            <a:off x="4148787" y="7256128"/>
            <a:ext cx="626996" cy="25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26440855-7E88-0206-EFD8-BCAD82BE0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07A91BD-2D30-4D1B-B388-0538F34CA7E2}" type="slidenum">
              <a:rPr lang="fr-FR" noProof="0" smtClean="0"/>
              <a:t>4</a:t>
            </a:fld>
            <a:endParaRPr lang="fr-FR" noProof="0"/>
          </a:p>
        </p:txBody>
      </p:sp>
      <p:sp>
        <p:nvSpPr>
          <p:cNvPr id="3" name="Espace réservé de la date 5">
            <a:extLst>
              <a:ext uri="{FF2B5EF4-FFF2-40B4-BE49-F238E27FC236}">
                <a16:creationId xmlns:a16="http://schemas.microsoft.com/office/drawing/2014/main" xmlns="" id="{3DE01839-064D-F6C2-DCE5-66E1CF2CBD76}"/>
              </a:ext>
            </a:extLst>
          </p:cNvPr>
          <p:cNvSpPr txBox="1">
            <a:spLocks/>
          </p:cNvSpPr>
          <p:nvPr/>
        </p:nvSpPr>
        <p:spPr>
          <a:xfrm>
            <a:off x="7825572" y="7214164"/>
            <a:ext cx="1069829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l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15/09/2022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41D4D09E-284F-AE11-1354-A3B8F7AFAFA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7534" y="7179466"/>
            <a:ext cx="606434" cy="5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F3A68DA-118F-4868-94C5-81ED10CECF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1052" y="3884983"/>
            <a:ext cx="6592642" cy="3198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D6D94BB-B437-4D57-A2E5-5800627E09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2619" y="453474"/>
            <a:ext cx="5939263" cy="28810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20" name="Zone de texte 59">
            <a:extLst>
              <a:ext uri="{FF2B5EF4-FFF2-40B4-BE49-F238E27FC236}">
                <a16:creationId xmlns:a16="http://schemas.microsoft.com/office/drawing/2014/main" xmlns="" id="{78176380-9A37-4EE8-9572-C4878315F9D9}"/>
              </a:ext>
            </a:extLst>
          </p:cNvPr>
          <p:cNvSpPr txBox="1"/>
          <p:nvPr/>
        </p:nvSpPr>
        <p:spPr>
          <a:xfrm>
            <a:off x="370141" y="7283897"/>
            <a:ext cx="9189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400" noProof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plus d’informations, voir </a:t>
            </a:r>
            <a:r>
              <a:rPr lang="fr-FR" sz="1400" b="1" noProof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aka.ms/MW-security.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xmlns="" id="{FF36652A-BD5A-4584-8CC2-D316A18BE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496873" y="4694448"/>
            <a:ext cx="2772028" cy="16448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 de texte 71">
            <a:extLst>
              <a:ext uri="{FF2B5EF4-FFF2-40B4-BE49-F238E27FC236}">
                <a16:creationId xmlns:a16="http://schemas.microsoft.com/office/drawing/2014/main" xmlns="" id="{4FB25DF5-8E8B-4C5C-A066-A40862AEFFAD}"/>
              </a:ext>
            </a:extLst>
          </p:cNvPr>
          <p:cNvSpPr txBox="1"/>
          <p:nvPr/>
        </p:nvSpPr>
        <p:spPr>
          <a:xfrm>
            <a:off x="7579899" y="4052976"/>
            <a:ext cx="2328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Type de projet : </a:t>
            </a:r>
          </a:p>
          <a:p>
            <a:pPr marL="285750" indent="-285750" algn="just" rtl="0">
              <a:buFontTx/>
              <a:buChar char="-"/>
            </a:pP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Si vous connaissez 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le type de formulaire nécessaire à votre demande,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cochez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Oui »</a:t>
            </a:r>
          </a:p>
          <a:p>
            <a:pPr marL="285750" indent="-285750" algn="just" rtl="0">
              <a:buFontTx/>
              <a:buChar char="-"/>
            </a:pP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Si vous ne connaissez pas 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le type de formulaire adéquate à votre demande,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cochez « Non »</a:t>
            </a:r>
          </a:p>
        </p:txBody>
      </p:sp>
      <p:grpSp>
        <p:nvGrpSpPr>
          <p:cNvPr id="30" name="Groupe 29" title="capture d’écran">
            <a:extLst>
              <a:ext uri="{FF2B5EF4-FFF2-40B4-BE49-F238E27FC236}">
                <a16:creationId xmlns:a16="http://schemas.microsoft.com/office/drawing/2014/main" xmlns="" id="{FA899582-7384-4A22-A772-6600F15F92B3}"/>
              </a:ext>
            </a:extLst>
          </p:cNvPr>
          <p:cNvGrpSpPr/>
          <p:nvPr/>
        </p:nvGrpSpPr>
        <p:grpSpPr>
          <a:xfrm rot="5400000">
            <a:off x="7251283" y="4526615"/>
            <a:ext cx="346234" cy="368562"/>
            <a:chOff x="5693298" y="5816954"/>
            <a:chExt cx="480647" cy="429866"/>
          </a:xfrm>
          <a:solidFill>
            <a:srgbClr val="505050"/>
          </a:solidFill>
        </p:grpSpPr>
        <p:sp>
          <p:nvSpPr>
            <p:cNvPr id="31" name="Ovale 30">
              <a:extLst>
                <a:ext uri="{FF2B5EF4-FFF2-40B4-BE49-F238E27FC236}">
                  <a16:creationId xmlns:a16="http://schemas.microsoft.com/office/drawing/2014/main" xmlns="" id="{B78B9909-76A4-4565-9FBD-EBA0E6141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32" name="Zone de texte 31">
              <a:extLst>
                <a:ext uri="{FF2B5EF4-FFF2-40B4-BE49-F238E27FC236}">
                  <a16:creationId xmlns:a16="http://schemas.microsoft.com/office/drawing/2014/main" xmlns="" id="{F217FCD9-44D4-448B-A90E-89B170DBCE4F}"/>
                </a:ext>
              </a:extLst>
            </p:cNvPr>
            <p:cNvSpPr txBox="1"/>
            <p:nvPr/>
          </p:nvSpPr>
          <p:spPr>
            <a:xfrm rot="16200000">
              <a:off x="5718689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B</a:t>
              </a:r>
            </a:p>
          </p:txBody>
        </p:sp>
      </p:grpSp>
      <p:sp>
        <p:nvSpPr>
          <p:cNvPr id="2" name="Titre 1" hidden="1">
            <a:extLst>
              <a:ext uri="{FF2B5EF4-FFF2-40B4-BE49-F238E27FC236}">
                <a16:creationId xmlns:a16="http://schemas.microsoft.com/office/drawing/2014/main" xmlns="" id="{5DFEBBB2-C2C7-4B3A-A8F4-AC229303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Diapositive 5</a:t>
            </a:r>
          </a:p>
        </p:txBody>
      </p:sp>
      <p:grpSp>
        <p:nvGrpSpPr>
          <p:cNvPr id="44" name="Groupe 43" title="capture d’écran">
            <a:extLst>
              <a:ext uri="{FF2B5EF4-FFF2-40B4-BE49-F238E27FC236}">
                <a16:creationId xmlns:a16="http://schemas.microsoft.com/office/drawing/2014/main" xmlns="" id="{42EC0EA6-CB4A-4B4A-9FD9-6342FD75FB48}"/>
              </a:ext>
            </a:extLst>
          </p:cNvPr>
          <p:cNvGrpSpPr/>
          <p:nvPr/>
        </p:nvGrpSpPr>
        <p:grpSpPr>
          <a:xfrm rot="5400000">
            <a:off x="6443197" y="1361697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46" name="Ovale 78">
              <a:extLst>
                <a:ext uri="{FF2B5EF4-FFF2-40B4-BE49-F238E27FC236}">
                  <a16:creationId xmlns:a16="http://schemas.microsoft.com/office/drawing/2014/main" xmlns="" id="{18526902-9F1D-4051-BBBE-6F73FA389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47" name="Zone de texte 79">
              <a:extLst>
                <a:ext uri="{FF2B5EF4-FFF2-40B4-BE49-F238E27FC236}">
                  <a16:creationId xmlns:a16="http://schemas.microsoft.com/office/drawing/2014/main" xmlns="" id="{84B2AC44-F24F-4989-AD2D-6E23D3A92038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A</a:t>
              </a:r>
            </a:p>
          </p:txBody>
        </p:sp>
      </p:grpSp>
      <p:sp>
        <p:nvSpPr>
          <p:cNvPr id="55" name="Zone de texte 68">
            <a:extLst>
              <a:ext uri="{FF2B5EF4-FFF2-40B4-BE49-F238E27FC236}">
                <a16:creationId xmlns:a16="http://schemas.microsoft.com/office/drawing/2014/main" xmlns="" id="{F18DF18D-B7F0-4016-84DC-B4139E459B6E}"/>
              </a:ext>
            </a:extLst>
          </p:cNvPr>
          <p:cNvSpPr txBox="1"/>
          <p:nvPr/>
        </p:nvSpPr>
        <p:spPr>
          <a:xfrm>
            <a:off x="6846466" y="1341530"/>
            <a:ext cx="30258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Vérifiez 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les informations et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Valider et suivant »</a:t>
            </a:r>
          </a:p>
          <a:p>
            <a:pPr algn="just" rtl="0"/>
            <a:r>
              <a:rPr lang="fr-FR" sz="1500" i="1" noProof="1">
                <a:latin typeface="Segoe UI" panose="020B0502040204020203" pitchFamily="34" charset="0"/>
                <a:cs typeface="Segoe UI" panose="020B0502040204020203" pitchFamily="34" charset="0"/>
              </a:rPr>
              <a:t>Si vous avez des corrections à apporter vous pouver cliquer sur Précédent</a:t>
            </a:r>
          </a:p>
        </p:txBody>
      </p:sp>
      <p:sp>
        <p:nvSpPr>
          <p:cNvPr id="56" name="Ellipse 55"/>
          <p:cNvSpPr/>
          <p:nvPr/>
        </p:nvSpPr>
        <p:spPr>
          <a:xfrm>
            <a:off x="5566770" y="3112243"/>
            <a:ext cx="626996" cy="25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 : Coude 54">
            <a:extLst>
              <a:ext uri="{FF2B5EF4-FFF2-40B4-BE49-F238E27FC236}">
                <a16:creationId xmlns:a16="http://schemas.microsoft.com/office/drawing/2014/main" xmlns="" id="{006D3DC6-F1B5-4185-87A9-E4EE0DFC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47" idx="4"/>
          </p:cNvCxnSpPr>
          <p:nvPr/>
        </p:nvCxnSpPr>
        <p:spPr>
          <a:xfrm rot="5400000" flipH="1" flipV="1">
            <a:off x="5687324" y="2309156"/>
            <a:ext cx="1519051" cy="338930"/>
          </a:xfrm>
          <a:prstGeom prst="bentConnector3">
            <a:avLst>
              <a:gd name="adj1" fmla="val 50000"/>
            </a:avLst>
          </a:prstGeom>
          <a:ln>
            <a:solidFill>
              <a:srgbClr val="2F2F2F"/>
            </a:solidFill>
            <a:headEnd type="oval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2AEE5A9-2E87-A024-CB49-E99BD509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64E7A760-705A-9852-DAAF-C23D003F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07A91BD-2D30-4D1B-B388-0538F34CA7E2}" type="slidenum">
              <a:rPr lang="fr-FR" noProof="0" smtClean="0"/>
              <a:t>5</a:t>
            </a:fld>
            <a:endParaRPr lang="fr-FR" noProof="0"/>
          </a:p>
        </p:txBody>
      </p:sp>
      <p:sp>
        <p:nvSpPr>
          <p:cNvPr id="3" name="Espace réservé de la date 5">
            <a:extLst>
              <a:ext uri="{FF2B5EF4-FFF2-40B4-BE49-F238E27FC236}">
                <a16:creationId xmlns:a16="http://schemas.microsoft.com/office/drawing/2014/main" xmlns="" id="{DBC09D26-890E-7273-08FB-E60A80368B29}"/>
              </a:ext>
            </a:extLst>
          </p:cNvPr>
          <p:cNvSpPr txBox="1">
            <a:spLocks/>
          </p:cNvSpPr>
          <p:nvPr/>
        </p:nvSpPr>
        <p:spPr>
          <a:xfrm>
            <a:off x="7825572" y="7214164"/>
            <a:ext cx="1069829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l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15/09/2022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E2CA3AEC-6520-4D3E-5A43-5EE4E9E3499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7534" y="7179466"/>
            <a:ext cx="606434" cy="5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08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F3A68DA-118F-4868-94C5-81ED10CECF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2874" y="3884983"/>
            <a:ext cx="6588997" cy="3198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D6D94BB-B437-4D57-A2E5-5800627E09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2620" y="461774"/>
            <a:ext cx="5939261" cy="28644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20" name="Zone de texte 59">
            <a:extLst>
              <a:ext uri="{FF2B5EF4-FFF2-40B4-BE49-F238E27FC236}">
                <a16:creationId xmlns:a16="http://schemas.microsoft.com/office/drawing/2014/main" xmlns="" id="{78176380-9A37-4EE8-9572-C4878315F9D9}"/>
              </a:ext>
            </a:extLst>
          </p:cNvPr>
          <p:cNvSpPr txBox="1"/>
          <p:nvPr/>
        </p:nvSpPr>
        <p:spPr>
          <a:xfrm>
            <a:off x="370141" y="7283897"/>
            <a:ext cx="9189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400" noProof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plus d’informations, voir </a:t>
            </a:r>
            <a:r>
              <a:rPr lang="fr-FR" sz="1400" b="1" noProof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aka.ms/MW-security.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xmlns="" id="{FF36652A-BD5A-4584-8CC2-D316A18BE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1381125" y="4710896"/>
            <a:ext cx="5887776" cy="0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 de texte 71">
            <a:extLst>
              <a:ext uri="{FF2B5EF4-FFF2-40B4-BE49-F238E27FC236}">
                <a16:creationId xmlns:a16="http://schemas.microsoft.com/office/drawing/2014/main" xmlns="" id="{4FB25DF5-8E8B-4C5C-A066-A40862AEFFAD}"/>
              </a:ext>
            </a:extLst>
          </p:cNvPr>
          <p:cNvSpPr txBox="1"/>
          <p:nvPr/>
        </p:nvSpPr>
        <p:spPr>
          <a:xfrm>
            <a:off x="7579899" y="4052976"/>
            <a:ext cx="23280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Une fois toutes les informations complétées, Il sera inscrit « Le CERFA est validé »</a:t>
            </a:r>
          </a:p>
          <a:p>
            <a:pPr algn="just" rtl="0"/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 Valider et suivant »</a:t>
            </a:r>
          </a:p>
        </p:txBody>
      </p:sp>
      <p:sp>
        <p:nvSpPr>
          <p:cNvPr id="2" name="Titre 1" hidden="1">
            <a:extLst>
              <a:ext uri="{FF2B5EF4-FFF2-40B4-BE49-F238E27FC236}">
                <a16:creationId xmlns:a16="http://schemas.microsoft.com/office/drawing/2014/main" xmlns="" id="{5DFEBBB2-C2C7-4B3A-A8F4-AC229303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Diapositive 5</a:t>
            </a:r>
          </a:p>
        </p:txBody>
      </p:sp>
      <p:grpSp>
        <p:nvGrpSpPr>
          <p:cNvPr id="44" name="Groupe 43" title="capture d’écran">
            <a:extLst>
              <a:ext uri="{FF2B5EF4-FFF2-40B4-BE49-F238E27FC236}">
                <a16:creationId xmlns:a16="http://schemas.microsoft.com/office/drawing/2014/main" xmlns="" id="{42EC0EA6-CB4A-4B4A-9FD9-6342FD75FB48}"/>
              </a:ext>
            </a:extLst>
          </p:cNvPr>
          <p:cNvGrpSpPr/>
          <p:nvPr/>
        </p:nvGrpSpPr>
        <p:grpSpPr>
          <a:xfrm rot="5400000">
            <a:off x="6443197" y="1361697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46" name="Ovale 78">
              <a:extLst>
                <a:ext uri="{FF2B5EF4-FFF2-40B4-BE49-F238E27FC236}">
                  <a16:creationId xmlns:a16="http://schemas.microsoft.com/office/drawing/2014/main" xmlns="" id="{18526902-9F1D-4051-BBBE-6F73FA389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47" name="Zone de texte 79">
              <a:extLst>
                <a:ext uri="{FF2B5EF4-FFF2-40B4-BE49-F238E27FC236}">
                  <a16:creationId xmlns:a16="http://schemas.microsoft.com/office/drawing/2014/main" xmlns="" id="{84B2AC44-F24F-4989-AD2D-6E23D3A92038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A</a:t>
              </a:r>
            </a:p>
          </p:txBody>
        </p:sp>
      </p:grpSp>
      <p:sp>
        <p:nvSpPr>
          <p:cNvPr id="55" name="Zone de texte 68">
            <a:extLst>
              <a:ext uri="{FF2B5EF4-FFF2-40B4-BE49-F238E27FC236}">
                <a16:creationId xmlns:a16="http://schemas.microsoft.com/office/drawing/2014/main" xmlns="" id="{F18DF18D-B7F0-4016-84DC-B4139E459B6E}"/>
              </a:ext>
            </a:extLst>
          </p:cNvPr>
          <p:cNvSpPr txBox="1"/>
          <p:nvPr/>
        </p:nvSpPr>
        <p:spPr>
          <a:xfrm>
            <a:off x="6816836" y="575453"/>
            <a:ext cx="30258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Lorsque vous aurez choisi le formulaire correspondant, vous serez redirigé vers le CERFA pré-rempli</a:t>
            </a:r>
          </a:p>
          <a:p>
            <a:pPr algn="just" rtl="0"/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chaque page du formulaire pour y compléter les informations manquantes.</a:t>
            </a:r>
          </a:p>
        </p:txBody>
      </p:sp>
      <p:cxnSp>
        <p:nvCxnSpPr>
          <p:cNvPr id="57" name="Connecteur : Coude 54">
            <a:extLst>
              <a:ext uri="{FF2B5EF4-FFF2-40B4-BE49-F238E27FC236}">
                <a16:creationId xmlns:a16="http://schemas.microsoft.com/office/drawing/2014/main" xmlns="" id="{006D3DC6-F1B5-4185-87A9-E4EE0DFC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1162050" y="1643250"/>
            <a:ext cx="5454264" cy="634598"/>
          </a:xfrm>
          <a:prstGeom prst="bentConnector3">
            <a:avLst>
              <a:gd name="adj1" fmla="val 50000"/>
            </a:avLst>
          </a:prstGeom>
          <a:ln>
            <a:solidFill>
              <a:srgbClr val="2F2F2F"/>
            </a:solidFill>
            <a:headEnd type="oval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xmlns="" id="{FF36652A-BD5A-4584-8CC2-D316A18BE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 flipV="1">
            <a:off x="6816836" y="4843028"/>
            <a:ext cx="619955" cy="2014972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6420391" y="6858000"/>
            <a:ext cx="626996" cy="25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366579" y="4283996"/>
            <a:ext cx="1319345" cy="426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0" name="Groupe 29" title="capture d’écran">
            <a:extLst>
              <a:ext uri="{FF2B5EF4-FFF2-40B4-BE49-F238E27FC236}">
                <a16:creationId xmlns:a16="http://schemas.microsoft.com/office/drawing/2014/main" xmlns="" id="{FA899582-7384-4A22-A772-6600F15F92B3}"/>
              </a:ext>
            </a:extLst>
          </p:cNvPr>
          <p:cNvGrpSpPr/>
          <p:nvPr/>
        </p:nvGrpSpPr>
        <p:grpSpPr>
          <a:xfrm rot="5400000">
            <a:off x="7251283" y="4526615"/>
            <a:ext cx="346234" cy="368562"/>
            <a:chOff x="5693298" y="5816954"/>
            <a:chExt cx="480647" cy="429866"/>
          </a:xfrm>
          <a:solidFill>
            <a:srgbClr val="505050"/>
          </a:solidFill>
        </p:grpSpPr>
        <p:sp>
          <p:nvSpPr>
            <p:cNvPr id="31" name="Ovale 30">
              <a:extLst>
                <a:ext uri="{FF2B5EF4-FFF2-40B4-BE49-F238E27FC236}">
                  <a16:creationId xmlns:a16="http://schemas.microsoft.com/office/drawing/2014/main" xmlns="" id="{B78B9909-76A4-4565-9FBD-EBA0E6141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32" name="Zone de texte 31">
              <a:extLst>
                <a:ext uri="{FF2B5EF4-FFF2-40B4-BE49-F238E27FC236}">
                  <a16:creationId xmlns:a16="http://schemas.microsoft.com/office/drawing/2014/main" xmlns="" id="{F217FCD9-44D4-448B-A90E-89B170DBCE4F}"/>
                </a:ext>
              </a:extLst>
            </p:cNvPr>
            <p:cNvSpPr txBox="1"/>
            <p:nvPr/>
          </p:nvSpPr>
          <p:spPr>
            <a:xfrm rot="16200000">
              <a:off x="5718689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B</a:t>
              </a:r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1647ECE-C712-A6E3-66EF-3FE32D9C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E7540FA-9397-62EA-B907-397EC5B0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07A91BD-2D30-4D1B-B388-0538F34CA7E2}" type="slidenum">
              <a:rPr lang="fr-FR" noProof="0" smtClean="0"/>
              <a:t>6</a:t>
            </a:fld>
            <a:endParaRPr lang="fr-FR" noProof="0"/>
          </a:p>
        </p:txBody>
      </p:sp>
      <p:sp>
        <p:nvSpPr>
          <p:cNvPr id="3" name="Espace réservé de la date 5">
            <a:extLst>
              <a:ext uri="{FF2B5EF4-FFF2-40B4-BE49-F238E27FC236}">
                <a16:creationId xmlns:a16="http://schemas.microsoft.com/office/drawing/2014/main" xmlns="" id="{A3361114-2741-A8A8-390B-0DEC65128A2F}"/>
              </a:ext>
            </a:extLst>
          </p:cNvPr>
          <p:cNvSpPr txBox="1">
            <a:spLocks/>
          </p:cNvSpPr>
          <p:nvPr/>
        </p:nvSpPr>
        <p:spPr>
          <a:xfrm>
            <a:off x="7825572" y="7214164"/>
            <a:ext cx="1069829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l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15/09/2022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4FF60A0-450B-DC90-05CB-EA23DC66AD2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7534" y="7179466"/>
            <a:ext cx="606434" cy="5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81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xmlns="" id="{FF36652A-BD5A-4584-8CC2-D316A18BE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424400" y="4878411"/>
            <a:ext cx="47960" cy="2094283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F3A68DA-118F-4868-94C5-81ED10CECF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6508" y="3884983"/>
            <a:ext cx="6581729" cy="31983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D6D94BB-B437-4D57-A2E5-5800627E09A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0303" y="461774"/>
            <a:ext cx="5743893" cy="28644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20" name="Zone de texte 59">
            <a:extLst>
              <a:ext uri="{FF2B5EF4-FFF2-40B4-BE49-F238E27FC236}">
                <a16:creationId xmlns:a16="http://schemas.microsoft.com/office/drawing/2014/main" xmlns="" id="{78176380-9A37-4EE8-9572-C4878315F9D9}"/>
              </a:ext>
            </a:extLst>
          </p:cNvPr>
          <p:cNvSpPr txBox="1"/>
          <p:nvPr/>
        </p:nvSpPr>
        <p:spPr>
          <a:xfrm>
            <a:off x="370141" y="7283897"/>
            <a:ext cx="9189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1400" noProof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Pour plus d’informations, voir </a:t>
            </a:r>
            <a:r>
              <a:rPr lang="fr-FR" sz="1400" b="1" noProof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aka.ms/MW-security.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xmlns="" id="{FF36652A-BD5A-4584-8CC2-D316A18BE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7240119" y="6978296"/>
            <a:ext cx="216000" cy="0"/>
          </a:xfrm>
          <a:prstGeom prst="line">
            <a:avLst/>
          </a:prstGeom>
          <a:ln>
            <a:solidFill>
              <a:srgbClr val="2F2F2F"/>
            </a:solidFill>
            <a:head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Zone de texte 71">
            <a:extLst>
              <a:ext uri="{FF2B5EF4-FFF2-40B4-BE49-F238E27FC236}">
                <a16:creationId xmlns:a16="http://schemas.microsoft.com/office/drawing/2014/main" xmlns="" id="{4FB25DF5-8E8B-4C5C-A066-A40862AEFFAD}"/>
              </a:ext>
            </a:extLst>
          </p:cNvPr>
          <p:cNvSpPr txBox="1"/>
          <p:nvPr/>
        </p:nvSpPr>
        <p:spPr>
          <a:xfrm>
            <a:off x="7579397" y="3496234"/>
            <a:ext cx="225992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Tx/>
              <a:buChar char="-"/>
            </a:pP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Vérifiez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les informations</a:t>
            </a:r>
          </a:p>
          <a:p>
            <a:pPr marL="285750" indent="-285750" algn="just" rtl="0">
              <a:buFontTx/>
              <a:buChar char="-"/>
            </a:pP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Cochez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« J’ai pris connaissance des pièces ci-dessus, je visualise le CERFA correspondant aux informations renseignées et certifie l’exactitude des renseignements fournis »</a:t>
            </a:r>
          </a:p>
          <a:p>
            <a:pPr marL="285750" indent="-285750" algn="just" rtl="0">
              <a:buFontTx/>
              <a:buChar char="-"/>
            </a:pP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Envoyer »</a:t>
            </a:r>
          </a:p>
        </p:txBody>
      </p:sp>
      <p:sp>
        <p:nvSpPr>
          <p:cNvPr id="2" name="Titre 1" hidden="1">
            <a:extLst>
              <a:ext uri="{FF2B5EF4-FFF2-40B4-BE49-F238E27FC236}">
                <a16:creationId xmlns:a16="http://schemas.microsoft.com/office/drawing/2014/main" xmlns="" id="{5DFEBBB2-C2C7-4B3A-A8F4-AC229303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Diapositive 5</a:t>
            </a:r>
          </a:p>
        </p:txBody>
      </p:sp>
      <p:grpSp>
        <p:nvGrpSpPr>
          <p:cNvPr id="30" name="Groupe 29" title="capture d’écran">
            <a:extLst>
              <a:ext uri="{FF2B5EF4-FFF2-40B4-BE49-F238E27FC236}">
                <a16:creationId xmlns:a16="http://schemas.microsoft.com/office/drawing/2014/main" xmlns="" id="{FA899582-7384-4A22-A772-6600F15F92B3}"/>
              </a:ext>
            </a:extLst>
          </p:cNvPr>
          <p:cNvGrpSpPr/>
          <p:nvPr/>
        </p:nvGrpSpPr>
        <p:grpSpPr>
          <a:xfrm rot="5400000">
            <a:off x="7251283" y="4642065"/>
            <a:ext cx="346234" cy="368562"/>
            <a:chOff x="5693298" y="5816954"/>
            <a:chExt cx="480647" cy="429866"/>
          </a:xfrm>
          <a:solidFill>
            <a:srgbClr val="505050"/>
          </a:solidFill>
        </p:grpSpPr>
        <p:sp>
          <p:nvSpPr>
            <p:cNvPr id="31" name="Ovale 30">
              <a:extLst>
                <a:ext uri="{FF2B5EF4-FFF2-40B4-BE49-F238E27FC236}">
                  <a16:creationId xmlns:a16="http://schemas.microsoft.com/office/drawing/2014/main" xmlns="" id="{B78B9909-76A4-4565-9FBD-EBA0E6141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32" name="Zone de texte 31">
              <a:extLst>
                <a:ext uri="{FF2B5EF4-FFF2-40B4-BE49-F238E27FC236}">
                  <a16:creationId xmlns:a16="http://schemas.microsoft.com/office/drawing/2014/main" xmlns="" id="{F217FCD9-44D4-448B-A90E-89B170DBCE4F}"/>
                </a:ext>
              </a:extLst>
            </p:cNvPr>
            <p:cNvSpPr txBox="1"/>
            <p:nvPr/>
          </p:nvSpPr>
          <p:spPr>
            <a:xfrm rot="16200000">
              <a:off x="5718689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B</a:t>
              </a:r>
            </a:p>
          </p:txBody>
        </p:sp>
      </p:grpSp>
      <p:grpSp>
        <p:nvGrpSpPr>
          <p:cNvPr id="44" name="Groupe 43" title="capture d’écran">
            <a:extLst>
              <a:ext uri="{FF2B5EF4-FFF2-40B4-BE49-F238E27FC236}">
                <a16:creationId xmlns:a16="http://schemas.microsoft.com/office/drawing/2014/main" xmlns="" id="{42EC0EA6-CB4A-4B4A-9FD9-6342FD75FB48}"/>
              </a:ext>
            </a:extLst>
          </p:cNvPr>
          <p:cNvGrpSpPr/>
          <p:nvPr/>
        </p:nvGrpSpPr>
        <p:grpSpPr>
          <a:xfrm rot="5400000">
            <a:off x="6443197" y="1361697"/>
            <a:ext cx="346234" cy="368562"/>
            <a:chOff x="5693297" y="5816954"/>
            <a:chExt cx="480647" cy="429866"/>
          </a:xfrm>
          <a:solidFill>
            <a:srgbClr val="505050"/>
          </a:solidFill>
        </p:grpSpPr>
        <p:sp>
          <p:nvSpPr>
            <p:cNvPr id="46" name="Ovale 78">
              <a:extLst>
                <a:ext uri="{FF2B5EF4-FFF2-40B4-BE49-F238E27FC236}">
                  <a16:creationId xmlns:a16="http://schemas.microsoft.com/office/drawing/2014/main" xmlns="" id="{18526902-9F1D-4051-BBBE-6F73FA389C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5759223" y="5870051"/>
              <a:ext cx="357826" cy="3578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fr-FR" noProof="1"/>
            </a:p>
          </p:txBody>
        </p:sp>
        <p:sp>
          <p:nvSpPr>
            <p:cNvPr id="47" name="Zone de texte 79">
              <a:extLst>
                <a:ext uri="{FF2B5EF4-FFF2-40B4-BE49-F238E27FC236}">
                  <a16:creationId xmlns:a16="http://schemas.microsoft.com/office/drawing/2014/main" xmlns="" id="{84B2AC44-F24F-4989-AD2D-6E23D3A92038}"/>
                </a:ext>
              </a:extLst>
            </p:cNvPr>
            <p:cNvSpPr txBox="1"/>
            <p:nvPr/>
          </p:nvSpPr>
          <p:spPr>
            <a:xfrm rot="16200000">
              <a:off x="5718688" y="5791563"/>
              <a:ext cx="429866" cy="480647"/>
            </a:xfrm>
            <a:prstGeom prst="ellipse">
              <a:avLst/>
            </a:prstGeom>
            <a:grpFill/>
          </p:spPr>
          <p:txBody>
            <a:bodyPr wrap="square" lIns="0" tIns="0" rIns="0" bIns="0" rtlCol="0" anchor="ctr">
              <a:spAutoFit/>
            </a:bodyPr>
            <a:lstStyle/>
            <a:p>
              <a:pPr algn="ctr" rtl="0"/>
              <a:r>
                <a:rPr lang="fr-FR" sz="1600" noProof="1">
                  <a:solidFill>
                    <a:schemeClr val="bg1"/>
                  </a:solidFill>
                  <a:latin typeface="Segoe UI Bold" panose="020B0802040204020203" pitchFamily="34" charset="0"/>
                  <a:cs typeface="Segoe UI Bold" panose="020B0802040204020203" pitchFamily="34" charset="0"/>
                </a:rPr>
                <a:t>A</a:t>
              </a:r>
            </a:p>
          </p:txBody>
        </p:sp>
      </p:grpSp>
      <p:sp>
        <p:nvSpPr>
          <p:cNvPr id="55" name="Zone de texte 68">
            <a:extLst>
              <a:ext uri="{FF2B5EF4-FFF2-40B4-BE49-F238E27FC236}">
                <a16:creationId xmlns:a16="http://schemas.microsoft.com/office/drawing/2014/main" xmlns="" id="{F18DF18D-B7F0-4016-84DC-B4139E459B6E}"/>
              </a:ext>
            </a:extLst>
          </p:cNvPr>
          <p:cNvSpPr txBox="1"/>
          <p:nvPr/>
        </p:nvSpPr>
        <p:spPr>
          <a:xfrm>
            <a:off x="6882106" y="1153563"/>
            <a:ext cx="3025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Tx/>
              <a:buChar char="-"/>
            </a:pP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Ajoutez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les pièces jointes nécessaires à votre demande</a:t>
            </a:r>
          </a:p>
          <a:p>
            <a:pPr marL="285750" indent="-285750" algn="just" rtl="0">
              <a:buFontTx/>
              <a:buChar char="-"/>
            </a:pP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Cliquez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 sur 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fr-FR" sz="1500" noProof="1">
                <a:latin typeface="Segoe UI" panose="020B0502040204020203" pitchFamily="34" charset="0"/>
                <a:cs typeface="Segoe UI" panose="020B0502040204020203" pitchFamily="34" charset="0"/>
              </a:rPr>
              <a:t> </a:t>
            </a:r>
            <a:r>
              <a:rPr lang="fr-FR" sz="1500" b="1" noProof="1">
                <a:latin typeface="Segoe UI" panose="020B0502040204020203" pitchFamily="34" charset="0"/>
                <a:cs typeface="Segoe UI" panose="020B0502040204020203" pitchFamily="34" charset="0"/>
              </a:rPr>
              <a:t>Valider et suivant »</a:t>
            </a:r>
          </a:p>
        </p:txBody>
      </p:sp>
      <p:sp>
        <p:nvSpPr>
          <p:cNvPr id="56" name="Ellipse 55"/>
          <p:cNvSpPr/>
          <p:nvPr/>
        </p:nvSpPr>
        <p:spPr>
          <a:xfrm>
            <a:off x="5466108" y="3112247"/>
            <a:ext cx="626996" cy="25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7" name="Connecteur : Coude 54">
            <a:extLst>
              <a:ext uri="{FF2B5EF4-FFF2-40B4-BE49-F238E27FC236}">
                <a16:creationId xmlns:a16="http://schemas.microsoft.com/office/drawing/2014/main" xmlns="" id="{006D3DC6-F1B5-4185-87A9-E4EE0DFC1C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  <a:endCxn id="47" idx="4"/>
          </p:cNvCxnSpPr>
          <p:nvPr/>
        </p:nvCxnSpPr>
        <p:spPr>
          <a:xfrm rot="5400000" flipH="1" flipV="1">
            <a:off x="5635940" y="2257773"/>
            <a:ext cx="1519051" cy="441697"/>
          </a:xfrm>
          <a:prstGeom prst="bentConnector3">
            <a:avLst>
              <a:gd name="adj1" fmla="val 50000"/>
            </a:avLst>
          </a:prstGeom>
          <a:ln>
            <a:solidFill>
              <a:srgbClr val="2F2F2F"/>
            </a:solidFill>
            <a:headEnd type="oval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6527482" y="6852397"/>
            <a:ext cx="626996" cy="251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34088B2-1874-E589-2F06-FF434CCC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15/09/2022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A133B8A9-FBEC-D039-663F-FDAC5E9F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07A91BD-2D30-4D1B-B388-0538F34CA7E2}" type="slidenum">
              <a:rPr lang="fr-FR" noProof="0" smtClean="0"/>
              <a:t>7</a:t>
            </a:fld>
            <a:endParaRPr lang="fr-FR" noProof="0"/>
          </a:p>
        </p:txBody>
      </p:sp>
      <p:sp>
        <p:nvSpPr>
          <p:cNvPr id="3" name="Espace réservé de la date 5">
            <a:extLst>
              <a:ext uri="{FF2B5EF4-FFF2-40B4-BE49-F238E27FC236}">
                <a16:creationId xmlns:a16="http://schemas.microsoft.com/office/drawing/2014/main" xmlns="" id="{536E465A-F42C-120F-6315-61F10515B863}"/>
              </a:ext>
            </a:extLst>
          </p:cNvPr>
          <p:cNvSpPr txBox="1">
            <a:spLocks/>
          </p:cNvSpPr>
          <p:nvPr/>
        </p:nvSpPr>
        <p:spPr>
          <a:xfrm>
            <a:off x="7825572" y="7214164"/>
            <a:ext cx="1069829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fr-FR"/>
            </a:defPPr>
            <a:lvl1pPr marL="0" algn="l" defTabSz="457200" rtl="0" eaLnBrk="1" latinLnBrk="0" hangingPunct="1">
              <a:defRPr sz="132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15/09/2022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12F9B3E-D2FE-00C6-17D4-23D5C5D5F6B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7534" y="7179466"/>
            <a:ext cx="606434" cy="5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677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7542726_TF11699299" id="{9C4AD0D3-5CA7-4669-B984-A66BC5EA85DF}" vid="{4AFBCEF3-0C2D-4EE5-A23D-F06F7A7AA27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1ED53B-E1F9-4F1B-9CEC-A639AAC3F5F4}">
  <ds:schemaRefs>
    <ds:schemaRef ds:uri="16c05727-aa75-4e4a-9b5f-8a80a1165891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ED85428-9FC5-4C72-9E49-1146EDC252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5D2461-9F2E-46F2-91A4-96E600FC90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5 façons d'assurer la sécurité de votre travail</Template>
  <TotalTime>0</TotalTime>
  <Words>328</Words>
  <Application>Microsoft Office PowerPoint</Application>
  <PresentationFormat>Personnalisé</PresentationFormat>
  <Paragraphs>94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游ゴシック</vt:lpstr>
      <vt:lpstr>Arial</vt:lpstr>
      <vt:lpstr>Calibri</vt:lpstr>
      <vt:lpstr>Calibri Light</vt:lpstr>
      <vt:lpstr>Segoe UI</vt:lpstr>
      <vt:lpstr>Segoe UI Bold</vt:lpstr>
      <vt:lpstr>Segoe UI Semibold</vt:lpstr>
      <vt:lpstr>Thème Office</vt:lpstr>
      <vt:lpstr>Diapositive 1</vt:lpstr>
      <vt:lpstr>Diapositive 2</vt:lpstr>
      <vt:lpstr>Diapositive 3</vt:lpstr>
      <vt:lpstr>Diapositive 4</vt:lpstr>
      <vt:lpstr>Diapositive 5</vt:lpstr>
      <vt:lpstr>Diapositive 5</vt:lpstr>
      <vt:lpstr>Diapositive 5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2022-05-23T13:48:14Z</dcterms:created>
  <dcterms:modified xsi:type="dcterms:W3CDTF">2022-10-17T14:56:39Z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